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68" r:id="rId3"/>
    <p:sldId id="269" r:id="rId4"/>
    <p:sldId id="267" r:id="rId5"/>
    <p:sldId id="271" r:id="rId6"/>
    <p:sldId id="274" r:id="rId7"/>
    <p:sldId id="273" r:id="rId8"/>
    <p:sldId id="257" r:id="rId9"/>
    <p:sldId id="277" r:id="rId10"/>
    <p:sldId id="27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D3758-CE47-4E2C-8DCA-6751DFFF2658}" type="doc">
      <dgm:prSet loTypeId="urn:microsoft.com/office/officeart/2005/8/layout/target2" loCatId="relationship" qsTypeId="urn:microsoft.com/office/officeart/2005/8/quickstyle/3d1" qsCatId="3D" csTypeId="urn:microsoft.com/office/officeart/2005/8/colors/accent1_3" csCatId="accent1" phldr="1"/>
      <dgm:spPr/>
      <dgm:t>
        <a:bodyPr/>
        <a:lstStyle/>
        <a:p>
          <a:endParaRPr lang="zh-CN" altLang="en-US"/>
        </a:p>
      </dgm:t>
    </dgm:pt>
    <dgm:pt modelId="{0442100B-0084-42B6-8FD9-4C004CBD5E06}">
      <dgm:prSet phldrT="[文本]"/>
      <dgm:spPr/>
      <dgm:t>
        <a:bodyPr/>
        <a:lstStyle/>
        <a:p>
          <a:r>
            <a:rPr lang="zh-CN" altLang="en-US" dirty="0"/>
            <a:t>数据基础平台</a:t>
          </a:r>
        </a:p>
      </dgm:t>
    </dgm:pt>
    <dgm:pt modelId="{DC24EE55-A42C-4324-9309-24E5F6E826A1}" type="parTrans" cxnId="{D8FE2260-5533-490B-AB08-41BA3F757AE0}">
      <dgm:prSet/>
      <dgm:spPr/>
      <dgm:t>
        <a:bodyPr/>
        <a:lstStyle/>
        <a:p>
          <a:endParaRPr lang="zh-CN" altLang="en-US"/>
        </a:p>
      </dgm:t>
    </dgm:pt>
    <dgm:pt modelId="{49637F8E-984B-47DB-A95F-83DECE22AB88}" type="sibTrans" cxnId="{D8FE2260-5533-490B-AB08-41BA3F757AE0}">
      <dgm:prSet/>
      <dgm:spPr/>
      <dgm:t>
        <a:bodyPr/>
        <a:lstStyle/>
        <a:p>
          <a:endParaRPr lang="zh-CN" altLang="en-US"/>
        </a:p>
      </dgm:t>
    </dgm:pt>
    <dgm:pt modelId="{F99C9AAC-9A83-498F-9D9D-5D892CD471DA}">
      <dgm:prSet phldrT="[文本]" custT="1"/>
      <dgm:spPr/>
      <dgm:t>
        <a:bodyPr/>
        <a:lstStyle/>
        <a:p>
          <a:r>
            <a:rPr lang="zh-CN" altLang="en-US" sz="1800" dirty="0"/>
            <a:t>患者身份识别</a:t>
          </a:r>
        </a:p>
      </dgm:t>
    </dgm:pt>
    <dgm:pt modelId="{646CD6F3-CCC5-4DBA-BF8A-0612EBEA5D75}" type="parTrans" cxnId="{FC1C7041-1855-450C-8E3C-1DD418D9BF81}">
      <dgm:prSet/>
      <dgm:spPr/>
      <dgm:t>
        <a:bodyPr/>
        <a:lstStyle/>
        <a:p>
          <a:endParaRPr lang="zh-CN" altLang="en-US"/>
        </a:p>
      </dgm:t>
    </dgm:pt>
    <dgm:pt modelId="{9460F837-BCD1-431B-8D82-42BFB9DE626C}" type="sibTrans" cxnId="{FC1C7041-1855-450C-8E3C-1DD418D9BF81}">
      <dgm:prSet/>
      <dgm:spPr/>
      <dgm:t>
        <a:bodyPr/>
        <a:lstStyle/>
        <a:p>
          <a:endParaRPr lang="zh-CN" altLang="en-US"/>
        </a:p>
      </dgm:t>
    </dgm:pt>
    <dgm:pt modelId="{01B8A006-536C-4D9C-9166-1639F8BBC0FF}">
      <dgm:prSet phldrT="[文本]" custT="1"/>
      <dgm:spPr/>
      <dgm:t>
        <a:bodyPr/>
        <a:lstStyle/>
        <a:p>
          <a:r>
            <a:rPr lang="zh-CN" altLang="en-US" sz="1800" dirty="0"/>
            <a:t>结构病历数据</a:t>
          </a:r>
        </a:p>
      </dgm:t>
    </dgm:pt>
    <dgm:pt modelId="{67E44F05-1876-41F4-A88E-B8D7D26FA8E6}" type="parTrans" cxnId="{F2E4DF03-08B3-400A-B124-EE20D086B419}">
      <dgm:prSet/>
      <dgm:spPr/>
      <dgm:t>
        <a:bodyPr/>
        <a:lstStyle/>
        <a:p>
          <a:endParaRPr lang="zh-CN" altLang="en-US"/>
        </a:p>
      </dgm:t>
    </dgm:pt>
    <dgm:pt modelId="{2F2FF488-429C-453E-9422-B9A32ED3F78A}" type="sibTrans" cxnId="{F2E4DF03-08B3-400A-B124-EE20D086B419}">
      <dgm:prSet/>
      <dgm:spPr/>
      <dgm:t>
        <a:bodyPr/>
        <a:lstStyle/>
        <a:p>
          <a:endParaRPr lang="zh-CN" altLang="en-US"/>
        </a:p>
      </dgm:t>
    </dgm:pt>
    <dgm:pt modelId="{C5BE3B38-5CC4-472C-BFDF-2F81FFA4C603}">
      <dgm:prSet phldrT="[文本]"/>
      <dgm:spPr/>
      <dgm:t>
        <a:bodyPr/>
        <a:lstStyle/>
        <a:p>
          <a:r>
            <a:rPr lang="zh-CN" altLang="en-US" dirty="0"/>
            <a:t>病历管理系统</a:t>
          </a:r>
        </a:p>
      </dgm:t>
    </dgm:pt>
    <dgm:pt modelId="{2486DF1F-018B-4814-80BC-3A56BBAD2115}" type="parTrans" cxnId="{68E9CC21-5EF6-4FD6-BA8B-D1B6400D4F19}">
      <dgm:prSet/>
      <dgm:spPr/>
      <dgm:t>
        <a:bodyPr/>
        <a:lstStyle/>
        <a:p>
          <a:endParaRPr lang="zh-CN" altLang="en-US"/>
        </a:p>
      </dgm:t>
    </dgm:pt>
    <dgm:pt modelId="{70752E02-6AF7-4491-B968-B6E4B213E0D3}" type="sibTrans" cxnId="{68E9CC21-5EF6-4FD6-BA8B-D1B6400D4F19}">
      <dgm:prSet/>
      <dgm:spPr/>
      <dgm:t>
        <a:bodyPr/>
        <a:lstStyle/>
        <a:p>
          <a:endParaRPr lang="zh-CN" altLang="en-US"/>
        </a:p>
      </dgm:t>
    </dgm:pt>
    <dgm:pt modelId="{18E1EE26-99B2-4CB4-AAA1-A9707481C950}">
      <dgm:prSet phldrT="[文本]" custT="1"/>
      <dgm:spPr/>
      <dgm:t>
        <a:bodyPr/>
        <a:lstStyle/>
        <a:p>
          <a:r>
            <a:rPr lang="zh-CN" altLang="en-US" sz="1600" dirty="0"/>
            <a:t>回收</a:t>
          </a:r>
        </a:p>
      </dgm:t>
    </dgm:pt>
    <dgm:pt modelId="{B7B552AF-AE1D-4C6C-AC8E-C1FF4D3918BA}" type="parTrans" cxnId="{7CC4629E-8685-42C2-822B-C237E487CCEE}">
      <dgm:prSet/>
      <dgm:spPr/>
      <dgm:t>
        <a:bodyPr/>
        <a:lstStyle/>
        <a:p>
          <a:endParaRPr lang="zh-CN" altLang="en-US"/>
        </a:p>
      </dgm:t>
    </dgm:pt>
    <dgm:pt modelId="{13C9551A-35A3-4135-84D0-054CB88883D6}" type="sibTrans" cxnId="{7CC4629E-8685-42C2-822B-C237E487CCEE}">
      <dgm:prSet/>
      <dgm:spPr/>
      <dgm:t>
        <a:bodyPr/>
        <a:lstStyle/>
        <a:p>
          <a:endParaRPr lang="zh-CN" altLang="en-US"/>
        </a:p>
      </dgm:t>
    </dgm:pt>
    <dgm:pt modelId="{D7746291-2D6F-43DE-81CB-E54BB6D37C70}">
      <dgm:prSet phldrT="[文本]" custT="1"/>
      <dgm:spPr/>
      <dgm:t>
        <a:bodyPr/>
        <a:lstStyle/>
        <a:p>
          <a:r>
            <a:rPr lang="zh-CN" altLang="en-US" sz="2000" dirty="0"/>
            <a:t>图像转换</a:t>
          </a:r>
        </a:p>
      </dgm:t>
    </dgm:pt>
    <dgm:pt modelId="{9BF16ED4-FE75-4E5F-9A4C-7CC7F8B74559}" type="parTrans" cxnId="{7AF78664-0F50-411E-80A5-CCC362F3F64F}">
      <dgm:prSet/>
      <dgm:spPr/>
      <dgm:t>
        <a:bodyPr/>
        <a:lstStyle/>
        <a:p>
          <a:endParaRPr lang="zh-CN" altLang="en-US"/>
        </a:p>
      </dgm:t>
    </dgm:pt>
    <dgm:pt modelId="{1B5AF0B2-8278-445D-9560-A858D5D0A355}" type="sibTrans" cxnId="{7AF78664-0F50-411E-80A5-CCC362F3F64F}">
      <dgm:prSet/>
      <dgm:spPr/>
      <dgm:t>
        <a:bodyPr/>
        <a:lstStyle/>
        <a:p>
          <a:endParaRPr lang="zh-CN" altLang="en-US"/>
        </a:p>
      </dgm:t>
    </dgm:pt>
    <dgm:pt modelId="{20D29437-1CCD-4809-B08F-6177F3712A0A}">
      <dgm:prSet phldrT="[文本]" custT="1"/>
      <dgm:spPr/>
      <dgm:t>
        <a:bodyPr/>
        <a:lstStyle/>
        <a:p>
          <a:r>
            <a:rPr lang="zh-CN" altLang="en-US" sz="2000" dirty="0"/>
            <a:t>图像定位</a:t>
          </a:r>
        </a:p>
      </dgm:t>
    </dgm:pt>
    <dgm:pt modelId="{16A71708-6912-49CA-826D-E293FF503672}" type="parTrans" cxnId="{455F3F6E-C06A-4110-8D59-8AF99A7EA006}">
      <dgm:prSet/>
      <dgm:spPr/>
      <dgm:t>
        <a:bodyPr/>
        <a:lstStyle/>
        <a:p>
          <a:endParaRPr lang="zh-CN" altLang="en-US"/>
        </a:p>
      </dgm:t>
    </dgm:pt>
    <dgm:pt modelId="{2CC837BF-9A89-46EE-BF99-EF1669C0226A}" type="sibTrans" cxnId="{455F3F6E-C06A-4110-8D59-8AF99A7EA006}">
      <dgm:prSet/>
      <dgm:spPr/>
      <dgm:t>
        <a:bodyPr/>
        <a:lstStyle/>
        <a:p>
          <a:endParaRPr lang="zh-CN" altLang="en-US"/>
        </a:p>
      </dgm:t>
    </dgm:pt>
    <dgm:pt modelId="{2A9A8EE7-5B12-4210-9E01-663400705351}">
      <dgm:prSet phldrT="[文本]" custT="1"/>
      <dgm:spPr/>
      <dgm:t>
        <a:bodyPr/>
        <a:lstStyle/>
        <a:p>
          <a:r>
            <a:rPr lang="zh-CN" altLang="en-US" sz="1800" dirty="0"/>
            <a:t>混合图片病历</a:t>
          </a:r>
        </a:p>
      </dgm:t>
    </dgm:pt>
    <dgm:pt modelId="{04C58751-DB5F-4125-A8B7-5384052D25C2}" type="parTrans" cxnId="{F444CD69-E1AD-472D-BA38-2AF8ED0F04A8}">
      <dgm:prSet/>
      <dgm:spPr/>
      <dgm:t>
        <a:bodyPr/>
        <a:lstStyle/>
        <a:p>
          <a:endParaRPr lang="zh-CN" altLang="en-US"/>
        </a:p>
      </dgm:t>
    </dgm:pt>
    <dgm:pt modelId="{04619E2C-FBE6-4CB2-9F6D-48C0A5850D77}" type="sibTrans" cxnId="{F444CD69-E1AD-472D-BA38-2AF8ED0F04A8}">
      <dgm:prSet/>
      <dgm:spPr/>
      <dgm:t>
        <a:bodyPr/>
        <a:lstStyle/>
        <a:p>
          <a:endParaRPr lang="zh-CN" altLang="en-US"/>
        </a:p>
      </dgm:t>
    </dgm:pt>
    <dgm:pt modelId="{8F125B15-62B6-4A05-898C-670F19F62772}">
      <dgm:prSet phldrT="[文本]"/>
      <dgm:spPr/>
      <dgm:t>
        <a:bodyPr/>
        <a:lstStyle/>
        <a:p>
          <a:r>
            <a:rPr lang="zh-CN" altLang="en-US" dirty="0"/>
            <a:t>百度云</a:t>
          </a:r>
          <a:r>
            <a:rPr lang="en-US" altLang="zh-CN" dirty="0"/>
            <a:t>OCR</a:t>
          </a:r>
          <a:r>
            <a:rPr lang="zh-CN" altLang="en-US" dirty="0"/>
            <a:t>识别系统</a:t>
          </a:r>
        </a:p>
      </dgm:t>
    </dgm:pt>
    <dgm:pt modelId="{7D547548-496F-4129-BE3C-99B6CD7EB055}" type="sibTrans" cxnId="{BFD0CDD9-08E7-4A1F-A003-EF46150D02A4}">
      <dgm:prSet/>
      <dgm:spPr/>
      <dgm:t>
        <a:bodyPr/>
        <a:lstStyle/>
        <a:p>
          <a:endParaRPr lang="zh-CN" altLang="en-US"/>
        </a:p>
      </dgm:t>
    </dgm:pt>
    <dgm:pt modelId="{494EEF95-D0B5-4B44-A650-6C06C05CCEE2}" type="parTrans" cxnId="{BFD0CDD9-08E7-4A1F-A003-EF46150D02A4}">
      <dgm:prSet/>
      <dgm:spPr/>
      <dgm:t>
        <a:bodyPr/>
        <a:lstStyle/>
        <a:p>
          <a:endParaRPr lang="zh-CN" altLang="en-US"/>
        </a:p>
      </dgm:t>
    </dgm:pt>
    <dgm:pt modelId="{67AEA606-3D13-4E9F-AB1B-8A646D26A4A6}">
      <dgm:prSet phldrT="[文本]" custT="1"/>
      <dgm:spPr/>
      <dgm:t>
        <a:bodyPr/>
        <a:lstStyle/>
        <a:p>
          <a:r>
            <a:rPr lang="zh-CN" altLang="en-US" sz="2000" dirty="0"/>
            <a:t>鉴权认证</a:t>
          </a:r>
        </a:p>
      </dgm:t>
    </dgm:pt>
    <dgm:pt modelId="{D0B6CC5F-3475-4F21-A28D-F2197C612072}" type="parTrans" cxnId="{B35A5772-6EF1-457F-AF72-26DAE55D76EE}">
      <dgm:prSet/>
      <dgm:spPr/>
      <dgm:t>
        <a:bodyPr/>
        <a:lstStyle/>
        <a:p>
          <a:endParaRPr lang="zh-CN" altLang="en-US"/>
        </a:p>
      </dgm:t>
    </dgm:pt>
    <dgm:pt modelId="{775FFA8A-84B5-4F44-B0E6-8B7094EFE644}" type="sibTrans" cxnId="{B35A5772-6EF1-457F-AF72-26DAE55D76EE}">
      <dgm:prSet/>
      <dgm:spPr/>
      <dgm:t>
        <a:bodyPr/>
        <a:lstStyle/>
        <a:p>
          <a:endParaRPr lang="zh-CN" altLang="en-US"/>
        </a:p>
      </dgm:t>
    </dgm:pt>
    <dgm:pt modelId="{370C83C8-8529-4C95-892F-0539FEFD72F6}">
      <dgm:prSet phldrT="[文本]" custT="1"/>
      <dgm:spPr/>
      <dgm:t>
        <a:bodyPr/>
        <a:lstStyle/>
        <a:p>
          <a:r>
            <a:rPr lang="zh-CN" altLang="en-US" sz="2000" dirty="0"/>
            <a:t>文字识别</a:t>
          </a:r>
        </a:p>
      </dgm:t>
    </dgm:pt>
    <dgm:pt modelId="{DDBDF2B7-F063-4228-A097-10814805F992}" type="parTrans" cxnId="{B91D923B-9A71-4660-BA21-52ECB01488DB}">
      <dgm:prSet/>
      <dgm:spPr/>
      <dgm:t>
        <a:bodyPr/>
        <a:lstStyle/>
        <a:p>
          <a:endParaRPr lang="zh-CN" altLang="en-US"/>
        </a:p>
      </dgm:t>
    </dgm:pt>
    <dgm:pt modelId="{2DAD6D4C-894F-4667-9C0C-07394AC7F82E}" type="sibTrans" cxnId="{B91D923B-9A71-4660-BA21-52ECB01488DB}">
      <dgm:prSet/>
      <dgm:spPr/>
      <dgm:t>
        <a:bodyPr/>
        <a:lstStyle/>
        <a:p>
          <a:endParaRPr lang="zh-CN" altLang="en-US"/>
        </a:p>
      </dgm:t>
    </dgm:pt>
    <dgm:pt modelId="{5CAC2DAF-0E0B-4DED-8CBB-A70797AFEA9C}">
      <dgm:prSet phldrT="[文本]" custT="1"/>
      <dgm:spPr/>
      <dgm:t>
        <a:bodyPr/>
        <a:lstStyle/>
        <a:p>
          <a:r>
            <a:rPr lang="zh-CN" altLang="en-US" sz="2000" dirty="0"/>
            <a:t>编目识别</a:t>
          </a:r>
        </a:p>
      </dgm:t>
    </dgm:pt>
    <dgm:pt modelId="{50D3731B-5A09-4AB4-A9AD-FB401AECF668}" type="parTrans" cxnId="{E1E9B22C-A39E-4CE3-A9A8-560EA73A9EBC}">
      <dgm:prSet/>
      <dgm:spPr/>
      <dgm:t>
        <a:bodyPr/>
        <a:lstStyle/>
        <a:p>
          <a:endParaRPr lang="zh-CN" altLang="en-US"/>
        </a:p>
      </dgm:t>
    </dgm:pt>
    <dgm:pt modelId="{3F8EC4FD-938A-480F-99B1-5E22720BCC82}" type="sibTrans" cxnId="{E1E9B22C-A39E-4CE3-A9A8-560EA73A9EBC}">
      <dgm:prSet/>
      <dgm:spPr/>
      <dgm:t>
        <a:bodyPr/>
        <a:lstStyle/>
        <a:p>
          <a:endParaRPr lang="zh-CN" altLang="en-US"/>
        </a:p>
      </dgm:t>
    </dgm:pt>
    <dgm:pt modelId="{2A937F78-B1E0-44E0-A0D2-AAC5E5E74D06}">
      <dgm:prSet phldrT="[文本]" custT="1"/>
      <dgm:spPr/>
      <dgm:t>
        <a:bodyPr/>
        <a:lstStyle/>
        <a:p>
          <a:r>
            <a:rPr lang="zh-CN" altLang="en-US" sz="2000" dirty="0"/>
            <a:t>编目保存</a:t>
          </a:r>
        </a:p>
      </dgm:t>
    </dgm:pt>
    <dgm:pt modelId="{3AA88AF5-1E9A-47EF-B450-94F24D4A7F3A}" type="parTrans" cxnId="{311638D0-BD1B-45AA-97F6-DA87AAF86F25}">
      <dgm:prSet/>
      <dgm:spPr/>
      <dgm:t>
        <a:bodyPr/>
        <a:lstStyle/>
        <a:p>
          <a:endParaRPr lang="zh-CN" altLang="en-US"/>
        </a:p>
      </dgm:t>
    </dgm:pt>
    <dgm:pt modelId="{B2D6643B-7E93-4575-8729-5A6A0A5A834D}" type="sibTrans" cxnId="{311638D0-BD1B-45AA-97F6-DA87AAF86F25}">
      <dgm:prSet/>
      <dgm:spPr/>
      <dgm:t>
        <a:bodyPr/>
        <a:lstStyle/>
        <a:p>
          <a:endParaRPr lang="zh-CN" altLang="en-US"/>
        </a:p>
      </dgm:t>
    </dgm:pt>
    <dgm:pt modelId="{101535EF-25D2-4503-BB6E-CBA558E1DB54}">
      <dgm:prSet phldrT="[文本]" custT="1"/>
      <dgm:spPr/>
      <dgm:t>
        <a:bodyPr/>
        <a:lstStyle/>
        <a:p>
          <a:r>
            <a:rPr lang="zh-CN" altLang="en-US" sz="1800" dirty="0"/>
            <a:t>完整数据接口</a:t>
          </a:r>
        </a:p>
      </dgm:t>
    </dgm:pt>
    <dgm:pt modelId="{58480159-4E5C-4FB6-98EA-3371985CAFA9}" type="parTrans" cxnId="{45529796-6356-44EF-B996-BBFAD50759EB}">
      <dgm:prSet/>
      <dgm:spPr/>
      <dgm:t>
        <a:bodyPr/>
        <a:lstStyle/>
        <a:p>
          <a:endParaRPr lang="zh-CN" altLang="en-US"/>
        </a:p>
      </dgm:t>
    </dgm:pt>
    <dgm:pt modelId="{97C88D55-FE31-4053-AD7E-D6338AD7728D}" type="sibTrans" cxnId="{45529796-6356-44EF-B996-BBFAD50759EB}">
      <dgm:prSet/>
      <dgm:spPr/>
      <dgm:t>
        <a:bodyPr/>
        <a:lstStyle/>
        <a:p>
          <a:endParaRPr lang="zh-CN" altLang="en-US"/>
        </a:p>
      </dgm:t>
    </dgm:pt>
    <dgm:pt modelId="{BDA76448-5554-4BBC-95C2-C05F8EC801D2}">
      <dgm:prSet phldrT="[文本]" custT="1"/>
      <dgm:spPr/>
      <dgm:t>
        <a:bodyPr/>
        <a:lstStyle/>
        <a:p>
          <a:r>
            <a:rPr lang="zh-CN" altLang="en-US" sz="1800" dirty="0"/>
            <a:t>双路数据服务</a:t>
          </a:r>
        </a:p>
      </dgm:t>
    </dgm:pt>
    <dgm:pt modelId="{9089CCFF-8515-4A1B-88DE-F4D023E5EFFA}" type="parTrans" cxnId="{4452C2CB-13C8-44E1-8454-B81C087795A0}">
      <dgm:prSet/>
      <dgm:spPr/>
      <dgm:t>
        <a:bodyPr/>
        <a:lstStyle/>
        <a:p>
          <a:endParaRPr lang="zh-CN" altLang="en-US"/>
        </a:p>
      </dgm:t>
    </dgm:pt>
    <dgm:pt modelId="{65795B19-1112-4954-9EAD-2DF2AF27AF31}" type="sibTrans" cxnId="{4452C2CB-13C8-44E1-8454-B81C087795A0}">
      <dgm:prSet/>
      <dgm:spPr/>
      <dgm:t>
        <a:bodyPr/>
        <a:lstStyle/>
        <a:p>
          <a:endParaRPr lang="zh-CN" altLang="en-US"/>
        </a:p>
      </dgm:t>
    </dgm:pt>
    <dgm:pt modelId="{ED3336F9-85AA-429F-AC2E-35B1C70F6816}">
      <dgm:prSet phldrT="[文本]" custT="1"/>
      <dgm:spPr>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质控</a:t>
          </a:r>
        </a:p>
      </dgm:t>
    </dgm:pt>
    <dgm:pt modelId="{6925998C-C08D-4983-8359-733401F38319}" type="parTrans" cxnId="{9996D492-6DA1-4245-92A9-D5244C907957}">
      <dgm:prSet/>
      <dgm:spPr/>
      <dgm:t>
        <a:bodyPr/>
        <a:lstStyle/>
        <a:p>
          <a:endParaRPr lang="zh-CN" altLang="en-US"/>
        </a:p>
      </dgm:t>
    </dgm:pt>
    <dgm:pt modelId="{2A5425E7-F92A-47AB-A580-AFF5BB34A681}" type="sibTrans" cxnId="{9996D492-6DA1-4245-92A9-D5244C907957}">
      <dgm:prSet/>
      <dgm:spPr/>
      <dgm:t>
        <a:bodyPr/>
        <a:lstStyle/>
        <a:p>
          <a:endParaRPr lang="zh-CN" altLang="en-US"/>
        </a:p>
      </dgm:t>
    </dgm:pt>
    <dgm:pt modelId="{0263B070-FDF9-4D04-B163-29B6AEBCDB89}">
      <dgm:prSet phldrT="[文本]" custT="1"/>
      <dgm:spPr>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借阅</a:t>
          </a:r>
        </a:p>
      </dgm:t>
    </dgm:pt>
    <dgm:pt modelId="{69E78F9F-6839-4877-9365-2B5908E84072}" type="parTrans" cxnId="{E299ACD2-CCA7-4916-925E-5BDA6A86F3C7}">
      <dgm:prSet/>
      <dgm:spPr/>
      <dgm:t>
        <a:bodyPr/>
        <a:lstStyle/>
        <a:p>
          <a:endParaRPr lang="zh-CN" altLang="en-US"/>
        </a:p>
      </dgm:t>
    </dgm:pt>
    <dgm:pt modelId="{27E44E71-C80E-4813-B157-FFA535AE3D11}" type="sibTrans" cxnId="{E299ACD2-CCA7-4916-925E-5BDA6A86F3C7}">
      <dgm:prSet/>
      <dgm:spPr/>
      <dgm:t>
        <a:bodyPr/>
        <a:lstStyle/>
        <a:p>
          <a:endParaRPr lang="zh-CN" altLang="en-US"/>
        </a:p>
      </dgm:t>
    </dgm:pt>
    <dgm:pt modelId="{EF8C1C77-9E12-4C69-B238-5E2D8B8CD9C3}">
      <dgm:prSet phldrT="[文本]" custT="1"/>
      <dgm:spPr>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复印</a:t>
          </a:r>
          <a:endParaRPr lang="zh-CN" altLang="en-US" sz="1600" kern="1200">
            <a:solidFill>
              <a:prstClr val="black">
                <a:hueOff val="0"/>
                <a:satOff val="0"/>
                <a:lumOff val="0"/>
                <a:alphaOff val="0"/>
              </a:prstClr>
            </a:solidFill>
            <a:latin typeface="Calibri"/>
            <a:ea typeface="微软雅黑"/>
            <a:cs typeface="+mn-cs"/>
          </a:endParaRPr>
        </a:p>
      </dgm:t>
    </dgm:pt>
    <dgm:pt modelId="{C289CE11-B300-4D72-B091-EE3E19C97EB4}" type="parTrans" cxnId="{8AF3DC97-19E3-44B3-A0ED-7DE567ED483E}">
      <dgm:prSet/>
      <dgm:spPr/>
      <dgm:t>
        <a:bodyPr/>
        <a:lstStyle/>
        <a:p>
          <a:endParaRPr lang="zh-CN" altLang="en-US"/>
        </a:p>
      </dgm:t>
    </dgm:pt>
    <dgm:pt modelId="{D626E374-24C7-4030-8700-170D8BF86B6C}" type="sibTrans" cxnId="{8AF3DC97-19E3-44B3-A0ED-7DE567ED483E}">
      <dgm:prSet/>
      <dgm:spPr/>
      <dgm:t>
        <a:bodyPr/>
        <a:lstStyle/>
        <a:p>
          <a:endParaRPr lang="zh-CN" altLang="en-US"/>
        </a:p>
      </dgm:t>
    </dgm:pt>
    <dgm:pt modelId="{27480401-1CD0-4241-A0AF-F97D7D0A3446}">
      <dgm:prSet phldrT="[文本]" custT="1"/>
      <dgm:spPr>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拍照</a:t>
          </a:r>
        </a:p>
      </dgm:t>
    </dgm:pt>
    <dgm:pt modelId="{960ADE63-DB60-4793-8429-7D6CCE58DB72}" type="parTrans" cxnId="{CFFAF98B-0E2B-42BB-9B92-97E52224A479}">
      <dgm:prSet/>
      <dgm:spPr/>
    </dgm:pt>
    <dgm:pt modelId="{B0AC2FAE-9112-4188-B652-38CF866207BF}" type="sibTrans" cxnId="{CFFAF98B-0E2B-42BB-9B92-97E52224A479}">
      <dgm:prSet/>
      <dgm:spPr/>
    </dgm:pt>
    <dgm:pt modelId="{1015CDA2-4931-4A91-8D90-45DEEBE4E20D}" type="pres">
      <dgm:prSet presAssocID="{34AD3758-CE47-4E2C-8DCA-6751DFFF2658}" presName="Name0" presStyleCnt="0">
        <dgm:presLayoutVars>
          <dgm:chMax val="3"/>
          <dgm:chPref val="1"/>
          <dgm:dir/>
          <dgm:animLvl val="lvl"/>
          <dgm:resizeHandles/>
        </dgm:presLayoutVars>
      </dgm:prSet>
      <dgm:spPr/>
    </dgm:pt>
    <dgm:pt modelId="{04FFC4FE-CA43-47C0-8CE2-1BB3349269F9}" type="pres">
      <dgm:prSet presAssocID="{34AD3758-CE47-4E2C-8DCA-6751DFFF2658}" presName="outerBox" presStyleCnt="0"/>
      <dgm:spPr/>
    </dgm:pt>
    <dgm:pt modelId="{2BE6FA69-63B8-4F54-97CE-8BBE63B8DF07}" type="pres">
      <dgm:prSet presAssocID="{34AD3758-CE47-4E2C-8DCA-6751DFFF2658}" presName="outerBoxParent" presStyleLbl="node1" presStyleIdx="0" presStyleCnt="3"/>
      <dgm:spPr/>
    </dgm:pt>
    <dgm:pt modelId="{6FEAD77B-26D2-47E7-B8A7-2CD6931E0134}" type="pres">
      <dgm:prSet presAssocID="{34AD3758-CE47-4E2C-8DCA-6751DFFF2658}" presName="outerBoxChildren" presStyleCnt="0"/>
      <dgm:spPr/>
    </dgm:pt>
    <dgm:pt modelId="{0D3F495C-16A7-46CD-9C16-C982693BA570}" type="pres">
      <dgm:prSet presAssocID="{F99C9AAC-9A83-498F-9D9D-5D892CD471DA}" presName="oChild" presStyleLbl="fgAcc1" presStyleIdx="0" presStyleCnt="16">
        <dgm:presLayoutVars>
          <dgm:bulletEnabled val="1"/>
        </dgm:presLayoutVars>
      </dgm:prSet>
      <dgm:spPr/>
    </dgm:pt>
    <dgm:pt modelId="{06F483F2-E7F6-4797-8A01-B1A998D8FC7D}" type="pres">
      <dgm:prSet presAssocID="{9460F837-BCD1-431B-8D82-42BFB9DE626C}" presName="outerSibTrans" presStyleCnt="0"/>
      <dgm:spPr/>
    </dgm:pt>
    <dgm:pt modelId="{41BF1F19-3B6B-47BE-8041-7BD8F4B87E0B}" type="pres">
      <dgm:prSet presAssocID="{01B8A006-536C-4D9C-9166-1639F8BBC0FF}" presName="oChild" presStyleLbl="fgAcc1" presStyleIdx="1" presStyleCnt="16">
        <dgm:presLayoutVars>
          <dgm:bulletEnabled val="1"/>
        </dgm:presLayoutVars>
      </dgm:prSet>
      <dgm:spPr/>
    </dgm:pt>
    <dgm:pt modelId="{992817A1-EFEF-4B46-BC7D-080E2D657200}" type="pres">
      <dgm:prSet presAssocID="{2F2FF488-429C-453E-9422-B9A32ED3F78A}" presName="outerSibTrans" presStyleCnt="0"/>
      <dgm:spPr/>
    </dgm:pt>
    <dgm:pt modelId="{C9C05A2B-8CB1-4232-B0FC-52CD87D8F785}" type="pres">
      <dgm:prSet presAssocID="{2A9A8EE7-5B12-4210-9E01-663400705351}" presName="oChild" presStyleLbl="fgAcc1" presStyleIdx="2" presStyleCnt="16">
        <dgm:presLayoutVars>
          <dgm:bulletEnabled val="1"/>
        </dgm:presLayoutVars>
      </dgm:prSet>
      <dgm:spPr/>
    </dgm:pt>
    <dgm:pt modelId="{3194EEE7-D958-45F0-A214-287D0919ADE6}" type="pres">
      <dgm:prSet presAssocID="{04619E2C-FBE6-4CB2-9F6D-48C0A5850D77}" presName="outerSibTrans" presStyleCnt="0"/>
      <dgm:spPr/>
    </dgm:pt>
    <dgm:pt modelId="{2F351D7D-9029-4ED6-8BDE-029108245363}" type="pres">
      <dgm:prSet presAssocID="{101535EF-25D2-4503-BB6E-CBA558E1DB54}" presName="oChild" presStyleLbl="fgAcc1" presStyleIdx="3" presStyleCnt="16">
        <dgm:presLayoutVars>
          <dgm:bulletEnabled val="1"/>
        </dgm:presLayoutVars>
      </dgm:prSet>
      <dgm:spPr/>
    </dgm:pt>
    <dgm:pt modelId="{DF3AA44D-92AC-435D-B17A-92E85E92D7BC}" type="pres">
      <dgm:prSet presAssocID="{97C88D55-FE31-4053-AD7E-D6338AD7728D}" presName="outerSibTrans" presStyleCnt="0"/>
      <dgm:spPr/>
    </dgm:pt>
    <dgm:pt modelId="{3C8169E4-F64F-4F0A-8BDE-D4E53992D878}" type="pres">
      <dgm:prSet presAssocID="{BDA76448-5554-4BBC-95C2-C05F8EC801D2}" presName="oChild" presStyleLbl="fgAcc1" presStyleIdx="4" presStyleCnt="16">
        <dgm:presLayoutVars>
          <dgm:bulletEnabled val="1"/>
        </dgm:presLayoutVars>
      </dgm:prSet>
      <dgm:spPr/>
    </dgm:pt>
    <dgm:pt modelId="{2FABD599-C98F-4B35-8E7A-80AD5B92EA6B}" type="pres">
      <dgm:prSet presAssocID="{34AD3758-CE47-4E2C-8DCA-6751DFFF2658}" presName="middleBox" presStyleCnt="0"/>
      <dgm:spPr/>
    </dgm:pt>
    <dgm:pt modelId="{7CCC1A28-59E7-4E39-A48B-4D1D897FD403}" type="pres">
      <dgm:prSet presAssocID="{34AD3758-CE47-4E2C-8DCA-6751DFFF2658}" presName="middleBoxParent" presStyleLbl="node1" presStyleIdx="1" presStyleCnt="3"/>
      <dgm:spPr/>
    </dgm:pt>
    <dgm:pt modelId="{A9E46585-A8D3-4967-9305-8AF84A194BD4}" type="pres">
      <dgm:prSet presAssocID="{34AD3758-CE47-4E2C-8DCA-6751DFFF2658}" presName="middleBoxChildren" presStyleCnt="0"/>
      <dgm:spPr/>
    </dgm:pt>
    <dgm:pt modelId="{9278C33E-3EB4-489A-A677-6E7E5CCEBC84}" type="pres">
      <dgm:prSet presAssocID="{18E1EE26-99B2-4CB4-AAA1-A9707481C950}" presName="mChild" presStyleLbl="fgAcc1" presStyleIdx="5" presStyleCnt="16">
        <dgm:presLayoutVars>
          <dgm:bulletEnabled val="1"/>
        </dgm:presLayoutVars>
      </dgm:prSet>
      <dgm:spPr/>
    </dgm:pt>
    <dgm:pt modelId="{1222268B-488F-4430-B35E-8511FF925D32}" type="pres">
      <dgm:prSet presAssocID="{13C9551A-35A3-4135-84D0-054CB88883D6}" presName="middleSibTrans" presStyleCnt="0"/>
      <dgm:spPr/>
    </dgm:pt>
    <dgm:pt modelId="{767389B3-EF2A-464D-AFE4-D35B38FCD829}" type="pres">
      <dgm:prSet presAssocID="{27480401-1CD0-4241-A0AF-F97D7D0A3446}" presName="mChild" presStyleLbl="fgAcc1" presStyleIdx="6" presStyleCnt="16">
        <dgm:presLayoutVars>
          <dgm:bulletEnabled val="1"/>
        </dgm:presLayoutVars>
      </dgm:prSet>
      <dgm:spPr>
        <a:xfrm>
          <a:off x="2306859" y="2510013"/>
          <a:ext cx="1629918" cy="326679"/>
        </a:xfrm>
        <a:prstGeom prst="roundRect">
          <a:avLst>
            <a:gd name="adj" fmla="val 10500"/>
          </a:avLst>
        </a:prstGeom>
      </dgm:spPr>
    </dgm:pt>
    <dgm:pt modelId="{70D619BA-698B-4DD3-8D8B-9D8292A7182D}" type="pres">
      <dgm:prSet presAssocID="{B0AC2FAE-9112-4188-B652-38CF866207BF}" presName="middleSibTrans" presStyleCnt="0"/>
      <dgm:spPr/>
    </dgm:pt>
    <dgm:pt modelId="{F62A582F-00E6-49D2-A105-AAE4EBDCEDB3}" type="pres">
      <dgm:prSet presAssocID="{ED3336F9-85AA-429F-AC2E-35B1C70F6816}" presName="mChild" presStyleLbl="fgAcc1" presStyleIdx="7" presStyleCnt="16">
        <dgm:presLayoutVars>
          <dgm:bulletEnabled val="1"/>
        </dgm:presLayoutVars>
      </dgm:prSet>
      <dgm:spPr>
        <a:xfrm>
          <a:off x="2306859" y="2866113"/>
          <a:ext cx="1629918" cy="326679"/>
        </a:xfrm>
        <a:prstGeom prst="roundRect">
          <a:avLst>
            <a:gd name="adj" fmla="val 10500"/>
          </a:avLst>
        </a:prstGeom>
      </dgm:spPr>
    </dgm:pt>
    <dgm:pt modelId="{409C9109-C51C-496C-BC51-F0B15D20F861}" type="pres">
      <dgm:prSet presAssocID="{2A5425E7-F92A-47AB-A580-AFF5BB34A681}" presName="middleSibTrans" presStyleCnt="0"/>
      <dgm:spPr/>
    </dgm:pt>
    <dgm:pt modelId="{29D1068C-C833-4EC5-8A4F-22546EA61599}" type="pres">
      <dgm:prSet presAssocID="{0263B070-FDF9-4D04-B163-29B6AEBCDB89}" presName="mChild" presStyleLbl="fgAcc1" presStyleIdx="8" presStyleCnt="16">
        <dgm:presLayoutVars>
          <dgm:bulletEnabled val="1"/>
        </dgm:presLayoutVars>
      </dgm:prSet>
      <dgm:spPr>
        <a:xfrm>
          <a:off x="2306859" y="3222214"/>
          <a:ext cx="1629918" cy="326679"/>
        </a:xfrm>
        <a:prstGeom prst="roundRect">
          <a:avLst>
            <a:gd name="adj" fmla="val 10500"/>
          </a:avLst>
        </a:prstGeom>
      </dgm:spPr>
    </dgm:pt>
    <dgm:pt modelId="{E1B62CA8-4694-43B8-A77A-561518B6DD5E}" type="pres">
      <dgm:prSet presAssocID="{27E44E71-C80E-4813-B157-FFA535AE3D11}" presName="middleSibTrans" presStyleCnt="0"/>
      <dgm:spPr/>
    </dgm:pt>
    <dgm:pt modelId="{1397C0E5-5E78-49A1-B4FC-7DEBF4FE0A37}" type="pres">
      <dgm:prSet presAssocID="{EF8C1C77-9E12-4C69-B238-5E2D8B8CD9C3}" presName="mChild" presStyleLbl="fgAcc1" presStyleIdx="9" presStyleCnt="16">
        <dgm:presLayoutVars>
          <dgm:bulletEnabled val="1"/>
        </dgm:presLayoutVars>
      </dgm:prSet>
      <dgm:spPr>
        <a:xfrm>
          <a:off x="2306859" y="3578315"/>
          <a:ext cx="1629918" cy="326679"/>
        </a:xfrm>
        <a:prstGeom prst="roundRect">
          <a:avLst>
            <a:gd name="adj" fmla="val 10500"/>
          </a:avLst>
        </a:prstGeom>
      </dgm:spPr>
    </dgm:pt>
    <dgm:pt modelId="{A3445C9E-21A4-45E7-AE27-397C8D2C9ABB}" type="pres">
      <dgm:prSet presAssocID="{34AD3758-CE47-4E2C-8DCA-6751DFFF2658}" presName="centerBox" presStyleCnt="0"/>
      <dgm:spPr/>
    </dgm:pt>
    <dgm:pt modelId="{B4A3C355-8A60-419E-B805-354E98A0A4B7}" type="pres">
      <dgm:prSet presAssocID="{34AD3758-CE47-4E2C-8DCA-6751DFFF2658}" presName="centerBoxParent" presStyleLbl="node1" presStyleIdx="2" presStyleCnt="3"/>
      <dgm:spPr/>
    </dgm:pt>
    <dgm:pt modelId="{7585420D-40BD-4A28-BCB8-BD3C22A6650B}" type="pres">
      <dgm:prSet presAssocID="{34AD3758-CE47-4E2C-8DCA-6751DFFF2658}" presName="centerBoxChildren" presStyleCnt="0"/>
      <dgm:spPr/>
    </dgm:pt>
    <dgm:pt modelId="{8AF323D1-CA96-40D7-9C82-25E154038AA0}" type="pres">
      <dgm:prSet presAssocID="{D7746291-2D6F-43DE-81CB-E54BB6D37C70}" presName="cChild" presStyleLbl="fgAcc1" presStyleIdx="10" presStyleCnt="16">
        <dgm:presLayoutVars>
          <dgm:bulletEnabled val="1"/>
        </dgm:presLayoutVars>
      </dgm:prSet>
      <dgm:spPr/>
    </dgm:pt>
    <dgm:pt modelId="{EB7DFAC5-494C-4074-9AEA-EC6CE15643BF}" type="pres">
      <dgm:prSet presAssocID="{1B5AF0B2-8278-445D-9560-A858D5D0A355}" presName="centerSibTrans" presStyleCnt="0"/>
      <dgm:spPr/>
    </dgm:pt>
    <dgm:pt modelId="{A08F6A5A-223D-4B37-92EA-32168C0D9416}" type="pres">
      <dgm:prSet presAssocID="{20D29437-1CCD-4809-B08F-6177F3712A0A}" presName="cChild" presStyleLbl="fgAcc1" presStyleIdx="11" presStyleCnt="16">
        <dgm:presLayoutVars>
          <dgm:bulletEnabled val="1"/>
        </dgm:presLayoutVars>
      </dgm:prSet>
      <dgm:spPr/>
    </dgm:pt>
    <dgm:pt modelId="{21D72569-A6F2-411E-B365-F17C8F96D06D}" type="pres">
      <dgm:prSet presAssocID="{2CC837BF-9A89-46EE-BF99-EF1669C0226A}" presName="centerSibTrans" presStyleCnt="0"/>
      <dgm:spPr/>
    </dgm:pt>
    <dgm:pt modelId="{0CF5EEA6-8871-4408-B489-606FD4A7E681}" type="pres">
      <dgm:prSet presAssocID="{67AEA606-3D13-4E9F-AB1B-8A646D26A4A6}" presName="cChild" presStyleLbl="fgAcc1" presStyleIdx="12" presStyleCnt="16">
        <dgm:presLayoutVars>
          <dgm:bulletEnabled val="1"/>
        </dgm:presLayoutVars>
      </dgm:prSet>
      <dgm:spPr/>
    </dgm:pt>
    <dgm:pt modelId="{5B0F9209-FF4A-4AEB-8208-3CF518562256}" type="pres">
      <dgm:prSet presAssocID="{775FFA8A-84B5-4F44-B0E6-8B7094EFE644}" presName="centerSibTrans" presStyleCnt="0"/>
      <dgm:spPr/>
    </dgm:pt>
    <dgm:pt modelId="{DE008FD1-CC97-403B-9BFA-4E14C66C9A94}" type="pres">
      <dgm:prSet presAssocID="{370C83C8-8529-4C95-892F-0539FEFD72F6}" presName="cChild" presStyleLbl="fgAcc1" presStyleIdx="13" presStyleCnt="16">
        <dgm:presLayoutVars>
          <dgm:bulletEnabled val="1"/>
        </dgm:presLayoutVars>
      </dgm:prSet>
      <dgm:spPr/>
    </dgm:pt>
    <dgm:pt modelId="{0790CA34-3172-4D35-AE88-1E9F3AC4920D}" type="pres">
      <dgm:prSet presAssocID="{2DAD6D4C-894F-4667-9C0C-07394AC7F82E}" presName="centerSibTrans" presStyleCnt="0"/>
      <dgm:spPr/>
    </dgm:pt>
    <dgm:pt modelId="{29ED0409-EB46-4E9E-84AE-F247E292B796}" type="pres">
      <dgm:prSet presAssocID="{5CAC2DAF-0E0B-4DED-8CBB-A70797AFEA9C}" presName="cChild" presStyleLbl="fgAcc1" presStyleIdx="14" presStyleCnt="16">
        <dgm:presLayoutVars>
          <dgm:bulletEnabled val="1"/>
        </dgm:presLayoutVars>
      </dgm:prSet>
      <dgm:spPr/>
    </dgm:pt>
    <dgm:pt modelId="{49F9D6DF-7B95-4666-9230-D1E189B23447}" type="pres">
      <dgm:prSet presAssocID="{3F8EC4FD-938A-480F-99B1-5E22720BCC82}" presName="centerSibTrans" presStyleCnt="0"/>
      <dgm:spPr/>
    </dgm:pt>
    <dgm:pt modelId="{8E0AD855-8781-4665-86AD-A020A2966951}" type="pres">
      <dgm:prSet presAssocID="{2A937F78-B1E0-44E0-A0D2-AAC5E5E74D06}" presName="cChild" presStyleLbl="fgAcc1" presStyleIdx="15" presStyleCnt="16">
        <dgm:presLayoutVars>
          <dgm:bulletEnabled val="1"/>
        </dgm:presLayoutVars>
      </dgm:prSet>
      <dgm:spPr/>
    </dgm:pt>
  </dgm:ptLst>
  <dgm:cxnLst>
    <dgm:cxn modelId="{B91D923B-9A71-4660-BA21-52ECB01488DB}" srcId="{8F125B15-62B6-4A05-898C-670F19F62772}" destId="{370C83C8-8529-4C95-892F-0539FEFD72F6}" srcOrd="3" destOrd="0" parTransId="{DDBDF2B7-F063-4228-A097-10814805F992}" sibTransId="{2DAD6D4C-894F-4667-9C0C-07394AC7F82E}"/>
    <dgm:cxn modelId="{E1E9B22C-A39E-4CE3-A9A8-560EA73A9EBC}" srcId="{8F125B15-62B6-4A05-898C-670F19F62772}" destId="{5CAC2DAF-0E0B-4DED-8CBB-A70797AFEA9C}" srcOrd="4" destOrd="0" parTransId="{50D3731B-5A09-4AB4-A9AD-FB401AECF668}" sibTransId="{3F8EC4FD-938A-480F-99B1-5E22720BCC82}"/>
    <dgm:cxn modelId="{BFD0CDD9-08E7-4A1F-A003-EF46150D02A4}" srcId="{34AD3758-CE47-4E2C-8DCA-6751DFFF2658}" destId="{8F125B15-62B6-4A05-898C-670F19F62772}" srcOrd="2" destOrd="0" parTransId="{494EEF95-D0B5-4B44-A650-6C06C05CCEE2}" sibTransId="{7D547548-496F-4129-BE3C-99B6CD7EB055}"/>
    <dgm:cxn modelId="{4B1E5451-925B-4169-B6A3-9009EEB2235F}" type="presOf" srcId="{20D29437-1CCD-4809-B08F-6177F3712A0A}" destId="{A08F6A5A-223D-4B37-92EA-32168C0D9416}" srcOrd="0" destOrd="0" presId="urn:microsoft.com/office/officeart/2005/8/layout/target2"/>
    <dgm:cxn modelId="{31AD139E-B9AC-45F0-BE52-1866F478E1A6}" type="presOf" srcId="{0442100B-0084-42B6-8FD9-4C004CBD5E06}" destId="{2BE6FA69-63B8-4F54-97CE-8BBE63B8DF07}" srcOrd="0" destOrd="0" presId="urn:microsoft.com/office/officeart/2005/8/layout/target2"/>
    <dgm:cxn modelId="{7CC4629E-8685-42C2-822B-C237E487CCEE}" srcId="{C5BE3B38-5CC4-472C-BFDF-2F81FFA4C603}" destId="{18E1EE26-99B2-4CB4-AAA1-A9707481C950}" srcOrd="0" destOrd="0" parTransId="{B7B552AF-AE1D-4C6C-AC8E-C1FF4D3918BA}" sibTransId="{13C9551A-35A3-4135-84D0-054CB88883D6}"/>
    <dgm:cxn modelId="{6FACBA67-CA13-4D8B-BCD4-F1D871BB39F2}" type="presOf" srcId="{F99C9AAC-9A83-498F-9D9D-5D892CD471DA}" destId="{0D3F495C-16A7-46CD-9C16-C982693BA570}" srcOrd="0" destOrd="0" presId="urn:microsoft.com/office/officeart/2005/8/layout/target2"/>
    <dgm:cxn modelId="{3B000783-CEFD-4EFF-8AAF-5F6AF7755FEA}" type="presOf" srcId="{0263B070-FDF9-4D04-B163-29B6AEBCDB89}" destId="{29D1068C-C833-4EC5-8A4F-22546EA61599}" srcOrd="0" destOrd="0" presId="urn:microsoft.com/office/officeart/2005/8/layout/target2"/>
    <dgm:cxn modelId="{DA6AD9CD-EAE4-4C97-99D8-52D8B4EFAF64}" type="presOf" srcId="{8F125B15-62B6-4A05-898C-670F19F62772}" destId="{B4A3C355-8A60-419E-B805-354E98A0A4B7}" srcOrd="0" destOrd="0" presId="urn:microsoft.com/office/officeart/2005/8/layout/target2"/>
    <dgm:cxn modelId="{455F3F6E-C06A-4110-8D59-8AF99A7EA006}" srcId="{8F125B15-62B6-4A05-898C-670F19F62772}" destId="{20D29437-1CCD-4809-B08F-6177F3712A0A}" srcOrd="1" destOrd="0" parTransId="{16A71708-6912-49CA-826D-E293FF503672}" sibTransId="{2CC837BF-9A89-46EE-BF99-EF1669C0226A}"/>
    <dgm:cxn modelId="{68E9CC21-5EF6-4FD6-BA8B-D1B6400D4F19}" srcId="{34AD3758-CE47-4E2C-8DCA-6751DFFF2658}" destId="{C5BE3B38-5CC4-472C-BFDF-2F81FFA4C603}" srcOrd="1" destOrd="0" parTransId="{2486DF1F-018B-4814-80BC-3A56BBAD2115}" sibTransId="{70752E02-6AF7-4491-B968-B6E4B213E0D3}"/>
    <dgm:cxn modelId="{9996D492-6DA1-4245-92A9-D5244C907957}" srcId="{C5BE3B38-5CC4-472C-BFDF-2F81FFA4C603}" destId="{ED3336F9-85AA-429F-AC2E-35B1C70F6816}" srcOrd="2" destOrd="0" parTransId="{6925998C-C08D-4983-8359-733401F38319}" sibTransId="{2A5425E7-F92A-47AB-A580-AFF5BB34A681}"/>
    <dgm:cxn modelId="{D8FE2260-5533-490B-AB08-41BA3F757AE0}" srcId="{34AD3758-CE47-4E2C-8DCA-6751DFFF2658}" destId="{0442100B-0084-42B6-8FD9-4C004CBD5E06}" srcOrd="0" destOrd="0" parTransId="{DC24EE55-A42C-4324-9309-24E5F6E826A1}" sibTransId="{49637F8E-984B-47DB-A95F-83DECE22AB88}"/>
    <dgm:cxn modelId="{4CC847EA-8FE3-4903-B3B4-900179398AEF}" type="presOf" srcId="{01B8A006-536C-4D9C-9166-1639F8BBC0FF}" destId="{41BF1F19-3B6B-47BE-8041-7BD8F4B87E0B}" srcOrd="0" destOrd="0" presId="urn:microsoft.com/office/officeart/2005/8/layout/target2"/>
    <dgm:cxn modelId="{7DBFDE11-1B3F-49EA-B373-E97F4814B8CB}" type="presOf" srcId="{27480401-1CD0-4241-A0AF-F97D7D0A3446}" destId="{767389B3-EF2A-464D-AFE4-D35B38FCD829}" srcOrd="0" destOrd="0" presId="urn:microsoft.com/office/officeart/2005/8/layout/target2"/>
    <dgm:cxn modelId="{851D8F43-8226-43BB-B6F6-4D0F1BC313E0}" type="presOf" srcId="{2A937F78-B1E0-44E0-A0D2-AAC5E5E74D06}" destId="{8E0AD855-8781-4665-86AD-A020A2966951}" srcOrd="0" destOrd="0" presId="urn:microsoft.com/office/officeart/2005/8/layout/target2"/>
    <dgm:cxn modelId="{9A9498AF-982C-41F8-9D97-7AE5DF63B194}" type="presOf" srcId="{2A9A8EE7-5B12-4210-9E01-663400705351}" destId="{C9C05A2B-8CB1-4232-B0FC-52CD87D8F785}" srcOrd="0" destOrd="0" presId="urn:microsoft.com/office/officeart/2005/8/layout/target2"/>
    <dgm:cxn modelId="{B35A5772-6EF1-457F-AF72-26DAE55D76EE}" srcId="{8F125B15-62B6-4A05-898C-670F19F62772}" destId="{67AEA606-3D13-4E9F-AB1B-8A646D26A4A6}" srcOrd="2" destOrd="0" parTransId="{D0B6CC5F-3475-4F21-A28D-F2197C612072}" sibTransId="{775FFA8A-84B5-4F44-B0E6-8B7094EFE644}"/>
    <dgm:cxn modelId="{8AF3DC97-19E3-44B3-A0ED-7DE567ED483E}" srcId="{C5BE3B38-5CC4-472C-BFDF-2F81FFA4C603}" destId="{EF8C1C77-9E12-4C69-B238-5E2D8B8CD9C3}" srcOrd="4" destOrd="0" parTransId="{C289CE11-B300-4D72-B091-EE3E19C97EB4}" sibTransId="{D626E374-24C7-4030-8700-170D8BF86B6C}"/>
    <dgm:cxn modelId="{E99B815A-1DD4-4B26-AA24-4DA9934FFCBF}" type="presOf" srcId="{67AEA606-3D13-4E9F-AB1B-8A646D26A4A6}" destId="{0CF5EEA6-8871-4408-B489-606FD4A7E681}" srcOrd="0" destOrd="0" presId="urn:microsoft.com/office/officeart/2005/8/layout/target2"/>
    <dgm:cxn modelId="{CFFAF98B-0E2B-42BB-9B92-97E52224A479}" srcId="{C5BE3B38-5CC4-472C-BFDF-2F81FFA4C603}" destId="{27480401-1CD0-4241-A0AF-F97D7D0A3446}" srcOrd="1" destOrd="0" parTransId="{960ADE63-DB60-4793-8429-7D6CCE58DB72}" sibTransId="{B0AC2FAE-9112-4188-B652-38CF866207BF}"/>
    <dgm:cxn modelId="{147E90B3-D6F9-48A0-8C7C-5C4AFCB0DE3B}" type="presOf" srcId="{34AD3758-CE47-4E2C-8DCA-6751DFFF2658}" destId="{1015CDA2-4931-4A91-8D90-45DEEBE4E20D}" srcOrd="0" destOrd="0" presId="urn:microsoft.com/office/officeart/2005/8/layout/target2"/>
    <dgm:cxn modelId="{BDEF1A47-9DF1-4D47-8449-B2E39FFF957C}" type="presOf" srcId="{18E1EE26-99B2-4CB4-AAA1-A9707481C950}" destId="{9278C33E-3EB4-489A-A677-6E7E5CCEBC84}" srcOrd="0" destOrd="0" presId="urn:microsoft.com/office/officeart/2005/8/layout/target2"/>
    <dgm:cxn modelId="{C85969D9-A046-4457-97AC-B668053F5DFD}" type="presOf" srcId="{5CAC2DAF-0E0B-4DED-8CBB-A70797AFEA9C}" destId="{29ED0409-EB46-4E9E-84AE-F247E292B796}" srcOrd="0" destOrd="0" presId="urn:microsoft.com/office/officeart/2005/8/layout/target2"/>
    <dgm:cxn modelId="{7AF78664-0F50-411E-80A5-CCC362F3F64F}" srcId="{8F125B15-62B6-4A05-898C-670F19F62772}" destId="{D7746291-2D6F-43DE-81CB-E54BB6D37C70}" srcOrd="0" destOrd="0" parTransId="{9BF16ED4-FE75-4E5F-9A4C-7CC7F8B74559}" sibTransId="{1B5AF0B2-8278-445D-9560-A858D5D0A355}"/>
    <dgm:cxn modelId="{1287874F-A4CF-4FFD-93AA-6106F8B7740F}" type="presOf" srcId="{C5BE3B38-5CC4-472C-BFDF-2F81FFA4C603}" destId="{7CCC1A28-59E7-4E39-A48B-4D1D897FD403}" srcOrd="0" destOrd="0" presId="urn:microsoft.com/office/officeart/2005/8/layout/target2"/>
    <dgm:cxn modelId="{E299ACD2-CCA7-4916-925E-5BDA6A86F3C7}" srcId="{C5BE3B38-5CC4-472C-BFDF-2F81FFA4C603}" destId="{0263B070-FDF9-4D04-B163-29B6AEBCDB89}" srcOrd="3" destOrd="0" parTransId="{69E78F9F-6839-4877-9365-2B5908E84072}" sibTransId="{27E44E71-C80E-4813-B157-FFA535AE3D11}"/>
    <dgm:cxn modelId="{311638D0-BD1B-45AA-97F6-DA87AAF86F25}" srcId="{8F125B15-62B6-4A05-898C-670F19F62772}" destId="{2A937F78-B1E0-44E0-A0D2-AAC5E5E74D06}" srcOrd="5" destOrd="0" parTransId="{3AA88AF5-1E9A-47EF-B450-94F24D4A7F3A}" sibTransId="{B2D6643B-7E93-4575-8729-5A6A0A5A834D}"/>
    <dgm:cxn modelId="{9CA5107D-E19A-4B12-AFB1-543F1644CBB3}" type="presOf" srcId="{D7746291-2D6F-43DE-81CB-E54BB6D37C70}" destId="{8AF323D1-CA96-40D7-9C82-25E154038AA0}" srcOrd="0" destOrd="0" presId="urn:microsoft.com/office/officeart/2005/8/layout/target2"/>
    <dgm:cxn modelId="{FC1C7041-1855-450C-8E3C-1DD418D9BF81}" srcId="{0442100B-0084-42B6-8FD9-4C004CBD5E06}" destId="{F99C9AAC-9A83-498F-9D9D-5D892CD471DA}" srcOrd="0" destOrd="0" parTransId="{646CD6F3-CCC5-4DBA-BF8A-0612EBEA5D75}" sibTransId="{9460F837-BCD1-431B-8D82-42BFB9DE626C}"/>
    <dgm:cxn modelId="{A17B92A3-BB0D-4988-88FD-030A1D953E8F}" type="presOf" srcId="{101535EF-25D2-4503-BB6E-CBA558E1DB54}" destId="{2F351D7D-9029-4ED6-8BDE-029108245363}" srcOrd="0" destOrd="0" presId="urn:microsoft.com/office/officeart/2005/8/layout/target2"/>
    <dgm:cxn modelId="{07BE3C70-50DA-4858-BF7B-0AFCA7D7466E}" type="presOf" srcId="{370C83C8-8529-4C95-892F-0539FEFD72F6}" destId="{DE008FD1-CC97-403B-9BFA-4E14C66C9A94}" srcOrd="0" destOrd="0" presId="urn:microsoft.com/office/officeart/2005/8/layout/target2"/>
    <dgm:cxn modelId="{63B71CEA-0E37-4062-A3A1-35B83CA5F080}" type="presOf" srcId="{EF8C1C77-9E12-4C69-B238-5E2D8B8CD9C3}" destId="{1397C0E5-5E78-49A1-B4FC-7DEBF4FE0A37}" srcOrd="0" destOrd="0" presId="urn:microsoft.com/office/officeart/2005/8/layout/target2"/>
    <dgm:cxn modelId="{F444CD69-E1AD-472D-BA38-2AF8ED0F04A8}" srcId="{0442100B-0084-42B6-8FD9-4C004CBD5E06}" destId="{2A9A8EE7-5B12-4210-9E01-663400705351}" srcOrd="2" destOrd="0" parTransId="{04C58751-DB5F-4125-A8B7-5384052D25C2}" sibTransId="{04619E2C-FBE6-4CB2-9F6D-48C0A5850D77}"/>
    <dgm:cxn modelId="{1A00D826-A4B3-4513-AF94-B6E0FEB1190C}" type="presOf" srcId="{BDA76448-5554-4BBC-95C2-C05F8EC801D2}" destId="{3C8169E4-F64F-4F0A-8BDE-D4E53992D878}" srcOrd="0" destOrd="0" presId="urn:microsoft.com/office/officeart/2005/8/layout/target2"/>
    <dgm:cxn modelId="{4452C2CB-13C8-44E1-8454-B81C087795A0}" srcId="{0442100B-0084-42B6-8FD9-4C004CBD5E06}" destId="{BDA76448-5554-4BBC-95C2-C05F8EC801D2}" srcOrd="4" destOrd="0" parTransId="{9089CCFF-8515-4A1B-88DE-F4D023E5EFFA}" sibTransId="{65795B19-1112-4954-9EAD-2DF2AF27AF31}"/>
    <dgm:cxn modelId="{F2E4DF03-08B3-400A-B124-EE20D086B419}" srcId="{0442100B-0084-42B6-8FD9-4C004CBD5E06}" destId="{01B8A006-536C-4D9C-9166-1639F8BBC0FF}" srcOrd="1" destOrd="0" parTransId="{67E44F05-1876-41F4-A88E-B8D7D26FA8E6}" sibTransId="{2F2FF488-429C-453E-9422-B9A32ED3F78A}"/>
    <dgm:cxn modelId="{45529796-6356-44EF-B996-BBFAD50759EB}" srcId="{0442100B-0084-42B6-8FD9-4C004CBD5E06}" destId="{101535EF-25D2-4503-BB6E-CBA558E1DB54}" srcOrd="3" destOrd="0" parTransId="{58480159-4E5C-4FB6-98EA-3371985CAFA9}" sibTransId="{97C88D55-FE31-4053-AD7E-D6338AD7728D}"/>
    <dgm:cxn modelId="{DB9FDD5E-83C2-4636-99DD-435027BA6558}" type="presOf" srcId="{ED3336F9-85AA-429F-AC2E-35B1C70F6816}" destId="{F62A582F-00E6-49D2-A105-AAE4EBDCEDB3}" srcOrd="0" destOrd="0" presId="urn:microsoft.com/office/officeart/2005/8/layout/target2"/>
    <dgm:cxn modelId="{F3DBB793-64D8-4985-857C-2DF97A2641B1}" type="presParOf" srcId="{1015CDA2-4931-4A91-8D90-45DEEBE4E20D}" destId="{04FFC4FE-CA43-47C0-8CE2-1BB3349269F9}" srcOrd="0" destOrd="0" presId="urn:microsoft.com/office/officeart/2005/8/layout/target2"/>
    <dgm:cxn modelId="{E4D800BB-114E-4209-B064-DC0591ADE471}" type="presParOf" srcId="{04FFC4FE-CA43-47C0-8CE2-1BB3349269F9}" destId="{2BE6FA69-63B8-4F54-97CE-8BBE63B8DF07}" srcOrd="0" destOrd="0" presId="urn:microsoft.com/office/officeart/2005/8/layout/target2"/>
    <dgm:cxn modelId="{D7D27196-74B0-4300-B41C-1D9B82C3D7C1}" type="presParOf" srcId="{04FFC4FE-CA43-47C0-8CE2-1BB3349269F9}" destId="{6FEAD77B-26D2-47E7-B8A7-2CD6931E0134}" srcOrd="1" destOrd="0" presId="urn:microsoft.com/office/officeart/2005/8/layout/target2"/>
    <dgm:cxn modelId="{36BCD436-0811-4F66-8C28-7B77EC4BC206}" type="presParOf" srcId="{6FEAD77B-26D2-47E7-B8A7-2CD6931E0134}" destId="{0D3F495C-16A7-46CD-9C16-C982693BA570}" srcOrd="0" destOrd="0" presId="urn:microsoft.com/office/officeart/2005/8/layout/target2"/>
    <dgm:cxn modelId="{58090185-548B-4E5F-8001-BF2AB84EF9CC}" type="presParOf" srcId="{6FEAD77B-26D2-47E7-B8A7-2CD6931E0134}" destId="{06F483F2-E7F6-4797-8A01-B1A998D8FC7D}" srcOrd="1" destOrd="0" presId="urn:microsoft.com/office/officeart/2005/8/layout/target2"/>
    <dgm:cxn modelId="{C0388AA0-8096-47CB-AB34-3B754C12F17C}" type="presParOf" srcId="{6FEAD77B-26D2-47E7-B8A7-2CD6931E0134}" destId="{41BF1F19-3B6B-47BE-8041-7BD8F4B87E0B}" srcOrd="2" destOrd="0" presId="urn:microsoft.com/office/officeart/2005/8/layout/target2"/>
    <dgm:cxn modelId="{D8412AD0-85E6-4E0C-91C2-2AB2203EB7AE}" type="presParOf" srcId="{6FEAD77B-26D2-47E7-B8A7-2CD6931E0134}" destId="{992817A1-EFEF-4B46-BC7D-080E2D657200}" srcOrd="3" destOrd="0" presId="urn:microsoft.com/office/officeart/2005/8/layout/target2"/>
    <dgm:cxn modelId="{F1FA1AA3-F979-4F11-9443-FDA741E831AD}" type="presParOf" srcId="{6FEAD77B-26D2-47E7-B8A7-2CD6931E0134}" destId="{C9C05A2B-8CB1-4232-B0FC-52CD87D8F785}" srcOrd="4" destOrd="0" presId="urn:microsoft.com/office/officeart/2005/8/layout/target2"/>
    <dgm:cxn modelId="{68DF941F-DF04-402A-9027-27AA2F8D84B2}" type="presParOf" srcId="{6FEAD77B-26D2-47E7-B8A7-2CD6931E0134}" destId="{3194EEE7-D958-45F0-A214-287D0919ADE6}" srcOrd="5" destOrd="0" presId="urn:microsoft.com/office/officeart/2005/8/layout/target2"/>
    <dgm:cxn modelId="{E965B048-3D70-4A2E-BB15-C094228AA264}" type="presParOf" srcId="{6FEAD77B-26D2-47E7-B8A7-2CD6931E0134}" destId="{2F351D7D-9029-4ED6-8BDE-029108245363}" srcOrd="6" destOrd="0" presId="urn:microsoft.com/office/officeart/2005/8/layout/target2"/>
    <dgm:cxn modelId="{AE148A3D-0A7D-42BD-94F3-389B96979CBC}" type="presParOf" srcId="{6FEAD77B-26D2-47E7-B8A7-2CD6931E0134}" destId="{DF3AA44D-92AC-435D-B17A-92E85E92D7BC}" srcOrd="7" destOrd="0" presId="urn:microsoft.com/office/officeart/2005/8/layout/target2"/>
    <dgm:cxn modelId="{6A227FEA-7E91-4979-9E8A-3E388478BF35}" type="presParOf" srcId="{6FEAD77B-26D2-47E7-B8A7-2CD6931E0134}" destId="{3C8169E4-F64F-4F0A-8BDE-D4E53992D878}" srcOrd="8" destOrd="0" presId="urn:microsoft.com/office/officeart/2005/8/layout/target2"/>
    <dgm:cxn modelId="{1E97F158-D4E6-4CD1-A174-BDC37426B2ED}" type="presParOf" srcId="{1015CDA2-4931-4A91-8D90-45DEEBE4E20D}" destId="{2FABD599-C98F-4B35-8E7A-80AD5B92EA6B}" srcOrd="1" destOrd="0" presId="urn:microsoft.com/office/officeart/2005/8/layout/target2"/>
    <dgm:cxn modelId="{528403A3-0FC5-4102-B187-B50A8FC73F20}" type="presParOf" srcId="{2FABD599-C98F-4B35-8E7A-80AD5B92EA6B}" destId="{7CCC1A28-59E7-4E39-A48B-4D1D897FD403}" srcOrd="0" destOrd="0" presId="urn:microsoft.com/office/officeart/2005/8/layout/target2"/>
    <dgm:cxn modelId="{F63A2167-392F-428C-8906-716D0418EC03}" type="presParOf" srcId="{2FABD599-C98F-4B35-8E7A-80AD5B92EA6B}" destId="{A9E46585-A8D3-4967-9305-8AF84A194BD4}" srcOrd="1" destOrd="0" presId="urn:microsoft.com/office/officeart/2005/8/layout/target2"/>
    <dgm:cxn modelId="{709FC793-F57B-4FDF-BC80-5099CE3D1CC0}" type="presParOf" srcId="{A9E46585-A8D3-4967-9305-8AF84A194BD4}" destId="{9278C33E-3EB4-489A-A677-6E7E5CCEBC84}" srcOrd="0" destOrd="0" presId="urn:microsoft.com/office/officeart/2005/8/layout/target2"/>
    <dgm:cxn modelId="{D8C569B7-9374-450F-9452-0D6E6EB3F5D4}" type="presParOf" srcId="{A9E46585-A8D3-4967-9305-8AF84A194BD4}" destId="{1222268B-488F-4430-B35E-8511FF925D32}" srcOrd="1" destOrd="0" presId="urn:microsoft.com/office/officeart/2005/8/layout/target2"/>
    <dgm:cxn modelId="{7290220A-7EDB-4FE1-A273-552F89972663}" type="presParOf" srcId="{A9E46585-A8D3-4967-9305-8AF84A194BD4}" destId="{767389B3-EF2A-464D-AFE4-D35B38FCD829}" srcOrd="2" destOrd="0" presId="urn:microsoft.com/office/officeart/2005/8/layout/target2"/>
    <dgm:cxn modelId="{078E8AB8-DE7E-4D76-A65C-22DB94B4E2E4}" type="presParOf" srcId="{A9E46585-A8D3-4967-9305-8AF84A194BD4}" destId="{70D619BA-698B-4DD3-8D8B-9D8292A7182D}" srcOrd="3" destOrd="0" presId="urn:microsoft.com/office/officeart/2005/8/layout/target2"/>
    <dgm:cxn modelId="{CCC7FA6B-9F91-4609-BBBF-F8DC12C5D702}" type="presParOf" srcId="{A9E46585-A8D3-4967-9305-8AF84A194BD4}" destId="{F62A582F-00E6-49D2-A105-AAE4EBDCEDB3}" srcOrd="4" destOrd="0" presId="urn:microsoft.com/office/officeart/2005/8/layout/target2"/>
    <dgm:cxn modelId="{06C29F72-D600-4108-A520-D4ABD36B7AF8}" type="presParOf" srcId="{A9E46585-A8D3-4967-9305-8AF84A194BD4}" destId="{409C9109-C51C-496C-BC51-F0B15D20F861}" srcOrd="5" destOrd="0" presId="urn:microsoft.com/office/officeart/2005/8/layout/target2"/>
    <dgm:cxn modelId="{AED8C295-8D5E-40B8-93DC-EA5E15B12112}" type="presParOf" srcId="{A9E46585-A8D3-4967-9305-8AF84A194BD4}" destId="{29D1068C-C833-4EC5-8A4F-22546EA61599}" srcOrd="6" destOrd="0" presId="urn:microsoft.com/office/officeart/2005/8/layout/target2"/>
    <dgm:cxn modelId="{1E461498-A2FD-416A-A76D-0AB57B470A22}" type="presParOf" srcId="{A9E46585-A8D3-4967-9305-8AF84A194BD4}" destId="{E1B62CA8-4694-43B8-A77A-561518B6DD5E}" srcOrd="7" destOrd="0" presId="urn:microsoft.com/office/officeart/2005/8/layout/target2"/>
    <dgm:cxn modelId="{56EFC70F-13CF-4250-A33A-D6687B7F1855}" type="presParOf" srcId="{A9E46585-A8D3-4967-9305-8AF84A194BD4}" destId="{1397C0E5-5E78-49A1-B4FC-7DEBF4FE0A37}" srcOrd="8" destOrd="0" presId="urn:microsoft.com/office/officeart/2005/8/layout/target2"/>
    <dgm:cxn modelId="{E646C243-D460-4BBD-9A67-02D3AA6DD836}" type="presParOf" srcId="{1015CDA2-4931-4A91-8D90-45DEEBE4E20D}" destId="{A3445C9E-21A4-45E7-AE27-397C8D2C9ABB}" srcOrd="2" destOrd="0" presId="urn:microsoft.com/office/officeart/2005/8/layout/target2"/>
    <dgm:cxn modelId="{BBD88FB2-0DBE-4D48-BB6F-17E86173404F}" type="presParOf" srcId="{A3445C9E-21A4-45E7-AE27-397C8D2C9ABB}" destId="{B4A3C355-8A60-419E-B805-354E98A0A4B7}" srcOrd="0" destOrd="0" presId="urn:microsoft.com/office/officeart/2005/8/layout/target2"/>
    <dgm:cxn modelId="{C77065F9-5E3D-481E-AA74-E8EDB373ED1D}" type="presParOf" srcId="{A3445C9E-21A4-45E7-AE27-397C8D2C9ABB}" destId="{7585420D-40BD-4A28-BCB8-BD3C22A6650B}" srcOrd="1" destOrd="0" presId="urn:microsoft.com/office/officeart/2005/8/layout/target2"/>
    <dgm:cxn modelId="{8411FA44-6015-45BC-BC8D-0B4688E0996C}" type="presParOf" srcId="{7585420D-40BD-4A28-BCB8-BD3C22A6650B}" destId="{8AF323D1-CA96-40D7-9C82-25E154038AA0}" srcOrd="0" destOrd="0" presId="urn:microsoft.com/office/officeart/2005/8/layout/target2"/>
    <dgm:cxn modelId="{89EFB782-CD3B-4BB2-B05C-A35E05BA8B8B}" type="presParOf" srcId="{7585420D-40BD-4A28-BCB8-BD3C22A6650B}" destId="{EB7DFAC5-494C-4074-9AEA-EC6CE15643BF}" srcOrd="1" destOrd="0" presId="urn:microsoft.com/office/officeart/2005/8/layout/target2"/>
    <dgm:cxn modelId="{E5F035A8-295F-485D-A1E6-7A9B5BEAC655}" type="presParOf" srcId="{7585420D-40BD-4A28-BCB8-BD3C22A6650B}" destId="{A08F6A5A-223D-4B37-92EA-32168C0D9416}" srcOrd="2" destOrd="0" presId="urn:microsoft.com/office/officeart/2005/8/layout/target2"/>
    <dgm:cxn modelId="{383948BD-41B8-49DA-8B69-8B5BE64010ED}" type="presParOf" srcId="{7585420D-40BD-4A28-BCB8-BD3C22A6650B}" destId="{21D72569-A6F2-411E-B365-F17C8F96D06D}" srcOrd="3" destOrd="0" presId="urn:microsoft.com/office/officeart/2005/8/layout/target2"/>
    <dgm:cxn modelId="{97EDD2F8-875D-431E-952E-778D73060337}" type="presParOf" srcId="{7585420D-40BD-4A28-BCB8-BD3C22A6650B}" destId="{0CF5EEA6-8871-4408-B489-606FD4A7E681}" srcOrd="4" destOrd="0" presId="urn:microsoft.com/office/officeart/2005/8/layout/target2"/>
    <dgm:cxn modelId="{88474CE3-5B6C-4DFF-AD72-2C76D83B78AC}" type="presParOf" srcId="{7585420D-40BD-4A28-BCB8-BD3C22A6650B}" destId="{5B0F9209-FF4A-4AEB-8208-3CF518562256}" srcOrd="5" destOrd="0" presId="urn:microsoft.com/office/officeart/2005/8/layout/target2"/>
    <dgm:cxn modelId="{EBAD5ADF-F8F7-4FE3-81DE-4ADB9F6CBEF2}" type="presParOf" srcId="{7585420D-40BD-4A28-BCB8-BD3C22A6650B}" destId="{DE008FD1-CC97-403B-9BFA-4E14C66C9A94}" srcOrd="6" destOrd="0" presId="urn:microsoft.com/office/officeart/2005/8/layout/target2"/>
    <dgm:cxn modelId="{F727BA79-8BD8-44E8-8486-FF18A2F3E6BE}" type="presParOf" srcId="{7585420D-40BD-4A28-BCB8-BD3C22A6650B}" destId="{0790CA34-3172-4D35-AE88-1E9F3AC4920D}" srcOrd="7" destOrd="0" presId="urn:microsoft.com/office/officeart/2005/8/layout/target2"/>
    <dgm:cxn modelId="{53755C1E-5B8A-4AF0-AB13-BA3A6888B983}" type="presParOf" srcId="{7585420D-40BD-4A28-BCB8-BD3C22A6650B}" destId="{29ED0409-EB46-4E9E-84AE-F247E292B796}" srcOrd="8" destOrd="0" presId="urn:microsoft.com/office/officeart/2005/8/layout/target2"/>
    <dgm:cxn modelId="{9EC8C343-083D-4917-9457-337F06671C3C}" type="presParOf" srcId="{7585420D-40BD-4A28-BCB8-BD3C22A6650B}" destId="{49F9D6DF-7B95-4666-9230-D1E189B23447}" srcOrd="9" destOrd="0" presId="urn:microsoft.com/office/officeart/2005/8/layout/target2"/>
    <dgm:cxn modelId="{9F8228BC-451B-4346-AB54-E56930194570}" type="presParOf" srcId="{7585420D-40BD-4A28-BCB8-BD3C22A6650B}" destId="{8E0AD855-8781-4665-86AD-A020A2966951}" srcOrd="10" destOrd="0" presId="urn:microsoft.com/office/officeart/2005/8/layout/targe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E8A627-2B44-4DF3-9223-C74E93788DED}"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zh-CN" altLang="en-US"/>
        </a:p>
      </dgm:t>
    </dgm:pt>
    <dgm:pt modelId="{D0B5B2C3-FFE6-4BAA-9093-FBA76162E0FA}">
      <dgm:prSet phldrT="[文本]"/>
      <dgm:spPr/>
      <dgm:t>
        <a:bodyPr/>
        <a:lstStyle/>
        <a:p>
          <a:r>
            <a:rPr lang="zh-CN" altLang="en-US" dirty="0"/>
            <a:t>市场现状分析</a:t>
          </a:r>
        </a:p>
      </dgm:t>
    </dgm:pt>
    <dgm:pt modelId="{BE593104-F6DE-40C3-96C6-8B351097327D}" type="parTrans" cxnId="{CED3E15F-A7EE-4C1D-A41F-7841D85440D5}">
      <dgm:prSet/>
      <dgm:spPr/>
      <dgm:t>
        <a:bodyPr/>
        <a:lstStyle/>
        <a:p>
          <a:endParaRPr lang="zh-CN" altLang="en-US"/>
        </a:p>
      </dgm:t>
    </dgm:pt>
    <dgm:pt modelId="{91E307BA-BE84-43F1-9649-1E048880C6F1}" type="sibTrans" cxnId="{CED3E15F-A7EE-4C1D-A41F-7841D85440D5}">
      <dgm:prSet/>
      <dgm:spPr/>
      <dgm:t>
        <a:bodyPr/>
        <a:lstStyle/>
        <a:p>
          <a:endParaRPr lang="zh-CN" altLang="en-US"/>
        </a:p>
      </dgm:t>
    </dgm:pt>
    <dgm:pt modelId="{E3CFCBC4-33C2-4003-9D6C-1AED7CD2AE82}">
      <dgm:prSet phldrT="[文本]"/>
      <dgm:spPr/>
      <dgm:t>
        <a:bodyPr/>
        <a:lstStyle/>
        <a:p>
          <a:r>
            <a:rPr lang="zh-CN" altLang="en-US" dirty="0"/>
            <a:t>市场前景预估</a:t>
          </a:r>
        </a:p>
      </dgm:t>
    </dgm:pt>
    <dgm:pt modelId="{190A135A-D281-4289-9801-75447068058D}" type="parTrans" cxnId="{34C1F947-688D-48AD-A625-0D99A1586955}">
      <dgm:prSet/>
      <dgm:spPr/>
      <dgm:t>
        <a:bodyPr/>
        <a:lstStyle/>
        <a:p>
          <a:endParaRPr lang="zh-CN" altLang="en-US"/>
        </a:p>
      </dgm:t>
    </dgm:pt>
    <dgm:pt modelId="{1F878196-BBD6-4210-9BB0-12CF388DECAE}" type="sibTrans" cxnId="{34C1F947-688D-48AD-A625-0D99A1586955}">
      <dgm:prSet/>
      <dgm:spPr/>
      <dgm:t>
        <a:bodyPr/>
        <a:lstStyle/>
        <a:p>
          <a:endParaRPr lang="zh-CN" altLang="en-US"/>
        </a:p>
      </dgm:t>
    </dgm:pt>
    <dgm:pt modelId="{8321F0FB-7BCE-4BD6-BEC2-DDF112B056FF}">
      <dgm:prSet phldrT="[文本]"/>
      <dgm:spPr/>
      <dgm:t>
        <a:bodyPr/>
        <a:lstStyle/>
        <a:p>
          <a:r>
            <a:rPr lang="zh-CN" altLang="en-US" dirty="0"/>
            <a:t>未来发展空间</a:t>
          </a:r>
        </a:p>
      </dgm:t>
    </dgm:pt>
    <dgm:pt modelId="{430E56F4-21A1-44EA-83E8-B97C978EEB9B}" type="parTrans" cxnId="{2C6D49DD-35F3-4EDD-87FC-2EDC26DB6959}">
      <dgm:prSet/>
      <dgm:spPr/>
      <dgm:t>
        <a:bodyPr/>
        <a:lstStyle/>
        <a:p>
          <a:endParaRPr lang="zh-CN" altLang="en-US"/>
        </a:p>
      </dgm:t>
    </dgm:pt>
    <dgm:pt modelId="{316C2B0C-9AB1-4045-BFD6-7D02AE7AED7C}" type="sibTrans" cxnId="{2C6D49DD-35F3-4EDD-87FC-2EDC26DB6959}">
      <dgm:prSet/>
      <dgm:spPr/>
      <dgm:t>
        <a:bodyPr/>
        <a:lstStyle/>
        <a:p>
          <a:endParaRPr lang="zh-CN" altLang="en-US"/>
        </a:p>
      </dgm:t>
    </dgm:pt>
    <dgm:pt modelId="{80E012CB-A9F2-40C8-BC91-BCC5A033BE5F}">
      <dgm:prSet/>
      <dgm:spPr/>
      <dgm:t>
        <a:bodyPr/>
        <a:lstStyle/>
        <a:p>
          <a:r>
            <a:rPr lang="zh-CN" altLang="en-US" dirty="0"/>
            <a:t>现有已知的三甲医院病历已经拍照为图像的病历份数平均为每家</a:t>
          </a:r>
          <a:r>
            <a:rPr lang="en-US" altLang="zh-CN" dirty="0"/>
            <a:t>60</a:t>
          </a:r>
          <a:r>
            <a:rPr lang="zh-CN" altLang="en-US" dirty="0"/>
            <a:t>万份，按一本病历平均</a:t>
          </a:r>
          <a:r>
            <a:rPr lang="en-US" altLang="zh-CN" dirty="0"/>
            <a:t>30</a:t>
          </a:r>
          <a:r>
            <a:rPr lang="zh-CN" altLang="en-US" dirty="0"/>
            <a:t>张纸，全国目前仅三甲医院</a:t>
          </a:r>
          <a:r>
            <a:rPr lang="en-US" altLang="zh-CN" dirty="0"/>
            <a:t>1200</a:t>
          </a:r>
          <a:r>
            <a:rPr lang="zh-CN" altLang="en-US" dirty="0"/>
            <a:t>家左右，那么识别目标数量至少为：</a:t>
          </a:r>
          <a:r>
            <a:rPr lang="en-US" altLang="zh-CN" dirty="0"/>
            <a:t>600000×30×1200=21600000000</a:t>
          </a:r>
          <a:r>
            <a:rPr lang="zh-CN" altLang="en-US" dirty="0"/>
            <a:t>张，如果将其全部识别，其海量的医疗数据将有巨大的科研价值。</a:t>
          </a:r>
        </a:p>
      </dgm:t>
    </dgm:pt>
    <dgm:pt modelId="{5CB1AFDB-A106-431B-8E40-F8F3266CC3E3}" type="parTrans" cxnId="{04D7F1FF-8F48-429A-8E04-660CB5055B33}">
      <dgm:prSet/>
      <dgm:spPr/>
      <dgm:t>
        <a:bodyPr/>
        <a:lstStyle/>
        <a:p>
          <a:endParaRPr lang="zh-CN" altLang="en-US"/>
        </a:p>
      </dgm:t>
    </dgm:pt>
    <dgm:pt modelId="{128D677B-A1F7-4BFD-95AC-165BA5635E5F}" type="sibTrans" cxnId="{04D7F1FF-8F48-429A-8E04-660CB5055B33}">
      <dgm:prSet/>
      <dgm:spPr/>
      <dgm:t>
        <a:bodyPr/>
        <a:lstStyle/>
        <a:p>
          <a:endParaRPr lang="zh-CN" altLang="en-US"/>
        </a:p>
      </dgm:t>
    </dgm:pt>
    <dgm:pt modelId="{4F87FC69-4F14-409D-8132-84EBFC350969}">
      <dgm:prSet/>
      <dgm:spPr/>
      <dgm:t>
        <a:bodyPr/>
        <a:lstStyle/>
        <a:p>
          <a:r>
            <a:rPr lang="zh-CN" altLang="en-US" dirty="0"/>
            <a:t>对于患者历史病历存储，目前各大医院已经基本完成所有历史病历进行拍照成图像文件存储的工作，但是由于硬盘中存储的病历为图像格式，这就给病历内容检索、数据复用、科研统计等工作带来极大的困难。</a:t>
          </a:r>
        </a:p>
      </dgm:t>
    </dgm:pt>
    <dgm:pt modelId="{AEF85E2F-0DF6-4D8D-81A6-BBF1980586FF}" type="parTrans" cxnId="{6D7E4943-F182-4B11-AB68-6DE5E9CBDD84}">
      <dgm:prSet/>
      <dgm:spPr/>
      <dgm:t>
        <a:bodyPr/>
        <a:lstStyle/>
        <a:p>
          <a:endParaRPr lang="zh-CN" altLang="en-US"/>
        </a:p>
      </dgm:t>
    </dgm:pt>
    <dgm:pt modelId="{64EED3F4-FF6B-4603-BD1D-62E58422F359}" type="sibTrans" cxnId="{6D7E4943-F182-4B11-AB68-6DE5E9CBDD84}">
      <dgm:prSet/>
      <dgm:spPr/>
      <dgm:t>
        <a:bodyPr/>
        <a:lstStyle/>
        <a:p>
          <a:endParaRPr lang="zh-CN" altLang="en-US"/>
        </a:p>
      </dgm:t>
    </dgm:pt>
    <dgm:pt modelId="{EA0B77E0-85A5-4293-991E-FE52C9189903}">
      <dgm:prSet/>
      <dgm:spPr/>
      <dgm:t>
        <a:bodyPr/>
        <a:lstStyle/>
        <a:p>
          <a:r>
            <a:rPr lang="zh-CN" altLang="en-US" dirty="0"/>
            <a:t>当百度云的图像文字识别技术可以支持更大的图像识别，可以批量将病历图像中的全部文字进行映射识别，将识别出来的文本格式病历和图像库并行存储、互为依据，这样即可解决上述问题所带来的困扰，也为医疗大数据行业发展提供数据基础。</a:t>
          </a:r>
        </a:p>
      </dgm:t>
    </dgm:pt>
    <dgm:pt modelId="{9A64673F-CAF2-4464-A7AB-BEA0D60EBF60}" type="parTrans" cxnId="{5780D2FF-A7E2-4250-8C64-39541D592F2C}">
      <dgm:prSet/>
      <dgm:spPr/>
      <dgm:t>
        <a:bodyPr/>
        <a:lstStyle/>
        <a:p>
          <a:endParaRPr lang="zh-CN" altLang="en-US"/>
        </a:p>
      </dgm:t>
    </dgm:pt>
    <dgm:pt modelId="{1510F870-4BEE-4D21-B91B-81E9DA10E662}" type="sibTrans" cxnId="{5780D2FF-A7E2-4250-8C64-39541D592F2C}">
      <dgm:prSet/>
      <dgm:spPr/>
      <dgm:t>
        <a:bodyPr/>
        <a:lstStyle/>
        <a:p>
          <a:endParaRPr lang="zh-CN" altLang="en-US"/>
        </a:p>
      </dgm:t>
    </dgm:pt>
    <dgm:pt modelId="{8E79BE3A-E4D1-4599-824A-005237AB9F91}" type="pres">
      <dgm:prSet presAssocID="{E2E8A627-2B44-4DF3-9223-C74E93788DED}" presName="linear" presStyleCnt="0">
        <dgm:presLayoutVars>
          <dgm:dir/>
          <dgm:animLvl val="lvl"/>
          <dgm:resizeHandles val="exact"/>
        </dgm:presLayoutVars>
      </dgm:prSet>
      <dgm:spPr/>
    </dgm:pt>
    <dgm:pt modelId="{DEF2EABB-3619-447B-B2CA-AC47480DEC36}" type="pres">
      <dgm:prSet presAssocID="{D0B5B2C3-FFE6-4BAA-9093-FBA76162E0FA}" presName="parentLin" presStyleCnt="0"/>
      <dgm:spPr/>
    </dgm:pt>
    <dgm:pt modelId="{0F5EA1F2-1A56-4F34-8AEE-DC1DF6A4A497}" type="pres">
      <dgm:prSet presAssocID="{D0B5B2C3-FFE6-4BAA-9093-FBA76162E0FA}" presName="parentLeftMargin" presStyleLbl="node1" presStyleIdx="0" presStyleCnt="3"/>
      <dgm:spPr/>
    </dgm:pt>
    <dgm:pt modelId="{7D279289-321F-42D8-ABF9-2685E3B37999}" type="pres">
      <dgm:prSet presAssocID="{D0B5B2C3-FFE6-4BAA-9093-FBA76162E0FA}" presName="parentText" presStyleLbl="node1" presStyleIdx="0" presStyleCnt="3">
        <dgm:presLayoutVars>
          <dgm:chMax val="0"/>
          <dgm:bulletEnabled val="1"/>
        </dgm:presLayoutVars>
      </dgm:prSet>
      <dgm:spPr/>
    </dgm:pt>
    <dgm:pt modelId="{56246111-2960-4435-B23D-5D1A35DCCD1B}" type="pres">
      <dgm:prSet presAssocID="{D0B5B2C3-FFE6-4BAA-9093-FBA76162E0FA}" presName="negativeSpace" presStyleCnt="0"/>
      <dgm:spPr/>
    </dgm:pt>
    <dgm:pt modelId="{A93C1348-D576-4111-B291-0DFA492772AA}" type="pres">
      <dgm:prSet presAssocID="{D0B5B2C3-FFE6-4BAA-9093-FBA76162E0FA}" presName="childText" presStyleLbl="conFgAcc1" presStyleIdx="0" presStyleCnt="3">
        <dgm:presLayoutVars>
          <dgm:bulletEnabled val="1"/>
        </dgm:presLayoutVars>
      </dgm:prSet>
      <dgm:spPr/>
    </dgm:pt>
    <dgm:pt modelId="{930A9932-5043-410D-A628-12CD597425B2}" type="pres">
      <dgm:prSet presAssocID="{91E307BA-BE84-43F1-9649-1E048880C6F1}" presName="spaceBetweenRectangles" presStyleCnt="0"/>
      <dgm:spPr/>
    </dgm:pt>
    <dgm:pt modelId="{8566E7D7-896B-4A61-BC6A-9CD3D60D3B42}" type="pres">
      <dgm:prSet presAssocID="{E3CFCBC4-33C2-4003-9D6C-1AED7CD2AE82}" presName="parentLin" presStyleCnt="0"/>
      <dgm:spPr/>
    </dgm:pt>
    <dgm:pt modelId="{AC823B5C-3296-4656-B450-D9AAA8C22014}" type="pres">
      <dgm:prSet presAssocID="{E3CFCBC4-33C2-4003-9D6C-1AED7CD2AE82}" presName="parentLeftMargin" presStyleLbl="node1" presStyleIdx="0" presStyleCnt="3"/>
      <dgm:spPr/>
    </dgm:pt>
    <dgm:pt modelId="{C3319938-6028-4874-A7B0-6DD1D3A426FF}" type="pres">
      <dgm:prSet presAssocID="{E3CFCBC4-33C2-4003-9D6C-1AED7CD2AE82}" presName="parentText" presStyleLbl="node1" presStyleIdx="1" presStyleCnt="3">
        <dgm:presLayoutVars>
          <dgm:chMax val="0"/>
          <dgm:bulletEnabled val="1"/>
        </dgm:presLayoutVars>
      </dgm:prSet>
      <dgm:spPr/>
    </dgm:pt>
    <dgm:pt modelId="{BF915EFD-1F49-45E4-8CE4-AA7BE3C3C9C3}" type="pres">
      <dgm:prSet presAssocID="{E3CFCBC4-33C2-4003-9D6C-1AED7CD2AE82}" presName="negativeSpace" presStyleCnt="0"/>
      <dgm:spPr/>
    </dgm:pt>
    <dgm:pt modelId="{CE012C84-CB04-42BF-B890-A1491D470119}" type="pres">
      <dgm:prSet presAssocID="{E3CFCBC4-33C2-4003-9D6C-1AED7CD2AE82}" presName="childText" presStyleLbl="conFgAcc1" presStyleIdx="1" presStyleCnt="3">
        <dgm:presLayoutVars>
          <dgm:bulletEnabled val="1"/>
        </dgm:presLayoutVars>
      </dgm:prSet>
      <dgm:spPr/>
    </dgm:pt>
    <dgm:pt modelId="{257E35C5-D473-4448-9284-AE3C2FA3903E}" type="pres">
      <dgm:prSet presAssocID="{1F878196-BBD6-4210-9BB0-12CF388DECAE}" presName="spaceBetweenRectangles" presStyleCnt="0"/>
      <dgm:spPr/>
    </dgm:pt>
    <dgm:pt modelId="{097B5A5D-CAFF-4ED3-913E-023ECFF54A74}" type="pres">
      <dgm:prSet presAssocID="{8321F0FB-7BCE-4BD6-BEC2-DDF112B056FF}" presName="parentLin" presStyleCnt="0"/>
      <dgm:spPr/>
    </dgm:pt>
    <dgm:pt modelId="{55E9DC23-9F67-453A-8AD7-C7E11AC163F9}" type="pres">
      <dgm:prSet presAssocID="{8321F0FB-7BCE-4BD6-BEC2-DDF112B056FF}" presName="parentLeftMargin" presStyleLbl="node1" presStyleIdx="1" presStyleCnt="3"/>
      <dgm:spPr/>
    </dgm:pt>
    <dgm:pt modelId="{1C832AC0-4591-430C-A30A-E39ACF4D86B8}" type="pres">
      <dgm:prSet presAssocID="{8321F0FB-7BCE-4BD6-BEC2-DDF112B056FF}" presName="parentText" presStyleLbl="node1" presStyleIdx="2" presStyleCnt="3">
        <dgm:presLayoutVars>
          <dgm:chMax val="0"/>
          <dgm:bulletEnabled val="1"/>
        </dgm:presLayoutVars>
      </dgm:prSet>
      <dgm:spPr/>
    </dgm:pt>
    <dgm:pt modelId="{AEDAB562-DF2E-43FD-B257-7A0BD33166BF}" type="pres">
      <dgm:prSet presAssocID="{8321F0FB-7BCE-4BD6-BEC2-DDF112B056FF}" presName="negativeSpace" presStyleCnt="0"/>
      <dgm:spPr/>
    </dgm:pt>
    <dgm:pt modelId="{2A4C2B2C-7042-43E6-9455-1D1EB0BD845D}" type="pres">
      <dgm:prSet presAssocID="{8321F0FB-7BCE-4BD6-BEC2-DDF112B056FF}" presName="childText" presStyleLbl="conFgAcc1" presStyleIdx="2" presStyleCnt="3">
        <dgm:presLayoutVars>
          <dgm:bulletEnabled val="1"/>
        </dgm:presLayoutVars>
      </dgm:prSet>
      <dgm:spPr/>
    </dgm:pt>
  </dgm:ptLst>
  <dgm:cxnLst>
    <dgm:cxn modelId="{CED3E15F-A7EE-4C1D-A41F-7841D85440D5}" srcId="{E2E8A627-2B44-4DF3-9223-C74E93788DED}" destId="{D0B5B2C3-FFE6-4BAA-9093-FBA76162E0FA}" srcOrd="0" destOrd="0" parTransId="{BE593104-F6DE-40C3-96C6-8B351097327D}" sibTransId="{91E307BA-BE84-43F1-9649-1E048880C6F1}"/>
    <dgm:cxn modelId="{7490B5A4-B60B-42D9-A7E3-69367624F9CB}" type="presOf" srcId="{E3CFCBC4-33C2-4003-9D6C-1AED7CD2AE82}" destId="{AC823B5C-3296-4656-B450-D9AAA8C22014}" srcOrd="0" destOrd="0" presId="urn:microsoft.com/office/officeart/2005/8/layout/list1"/>
    <dgm:cxn modelId="{302F608C-4EB0-4FC9-B0E7-4E36EE125626}" type="presOf" srcId="{8321F0FB-7BCE-4BD6-BEC2-DDF112B056FF}" destId="{55E9DC23-9F67-453A-8AD7-C7E11AC163F9}" srcOrd="0" destOrd="0" presId="urn:microsoft.com/office/officeart/2005/8/layout/list1"/>
    <dgm:cxn modelId="{4BF9EC5A-D364-4539-AAFA-2888FA67909C}" type="presOf" srcId="{E3CFCBC4-33C2-4003-9D6C-1AED7CD2AE82}" destId="{C3319938-6028-4874-A7B0-6DD1D3A426FF}" srcOrd="1" destOrd="0" presId="urn:microsoft.com/office/officeart/2005/8/layout/list1"/>
    <dgm:cxn modelId="{D0DFFF32-7B5A-4ADA-A8D1-D10E883FB750}" type="presOf" srcId="{4F87FC69-4F14-409D-8132-84EBFC350969}" destId="{A93C1348-D576-4111-B291-0DFA492772AA}" srcOrd="0" destOrd="0" presId="urn:microsoft.com/office/officeart/2005/8/layout/list1"/>
    <dgm:cxn modelId="{34C1F947-688D-48AD-A625-0D99A1586955}" srcId="{E2E8A627-2B44-4DF3-9223-C74E93788DED}" destId="{E3CFCBC4-33C2-4003-9D6C-1AED7CD2AE82}" srcOrd="1" destOrd="0" parTransId="{190A135A-D281-4289-9801-75447068058D}" sibTransId="{1F878196-BBD6-4210-9BB0-12CF388DECAE}"/>
    <dgm:cxn modelId="{F5151D0E-6CD2-4588-AE7F-9E1FFCF876B5}" type="presOf" srcId="{EA0B77E0-85A5-4293-991E-FE52C9189903}" destId="{2A4C2B2C-7042-43E6-9455-1D1EB0BD845D}" srcOrd="0" destOrd="0" presId="urn:microsoft.com/office/officeart/2005/8/layout/list1"/>
    <dgm:cxn modelId="{D9C0CFC4-4DD4-498D-882F-6715DB0EAE85}" type="presOf" srcId="{D0B5B2C3-FFE6-4BAA-9093-FBA76162E0FA}" destId="{7D279289-321F-42D8-ABF9-2685E3B37999}" srcOrd="1" destOrd="0" presId="urn:microsoft.com/office/officeart/2005/8/layout/list1"/>
    <dgm:cxn modelId="{BDD5FCEC-2818-4B28-921B-59C93E7D6F72}" type="presOf" srcId="{E2E8A627-2B44-4DF3-9223-C74E93788DED}" destId="{8E79BE3A-E4D1-4599-824A-005237AB9F91}" srcOrd="0" destOrd="0" presId="urn:microsoft.com/office/officeart/2005/8/layout/list1"/>
    <dgm:cxn modelId="{B13B28F9-1463-44A4-88D9-B57A96342CD3}" type="presOf" srcId="{D0B5B2C3-FFE6-4BAA-9093-FBA76162E0FA}" destId="{0F5EA1F2-1A56-4F34-8AEE-DC1DF6A4A497}" srcOrd="0" destOrd="0" presId="urn:microsoft.com/office/officeart/2005/8/layout/list1"/>
    <dgm:cxn modelId="{6D7E4943-F182-4B11-AB68-6DE5E9CBDD84}" srcId="{D0B5B2C3-FFE6-4BAA-9093-FBA76162E0FA}" destId="{4F87FC69-4F14-409D-8132-84EBFC350969}" srcOrd="0" destOrd="0" parTransId="{AEF85E2F-0DF6-4D8D-81A6-BBF1980586FF}" sibTransId="{64EED3F4-FF6B-4603-BD1D-62E58422F359}"/>
    <dgm:cxn modelId="{2C6D49DD-35F3-4EDD-87FC-2EDC26DB6959}" srcId="{E2E8A627-2B44-4DF3-9223-C74E93788DED}" destId="{8321F0FB-7BCE-4BD6-BEC2-DDF112B056FF}" srcOrd="2" destOrd="0" parTransId="{430E56F4-21A1-44EA-83E8-B97C978EEB9B}" sibTransId="{316C2B0C-9AB1-4045-BFD6-7D02AE7AED7C}"/>
    <dgm:cxn modelId="{4646F6F4-5AE5-4F6A-A018-1B25D718F9F4}" type="presOf" srcId="{8321F0FB-7BCE-4BD6-BEC2-DDF112B056FF}" destId="{1C832AC0-4591-430C-A30A-E39ACF4D86B8}" srcOrd="1" destOrd="0" presId="urn:microsoft.com/office/officeart/2005/8/layout/list1"/>
    <dgm:cxn modelId="{B3FCD542-6C2B-4C9A-9C70-4EAB9426B8AC}" type="presOf" srcId="{80E012CB-A9F2-40C8-BC91-BCC5A033BE5F}" destId="{CE012C84-CB04-42BF-B890-A1491D470119}" srcOrd="0" destOrd="0" presId="urn:microsoft.com/office/officeart/2005/8/layout/list1"/>
    <dgm:cxn modelId="{5780D2FF-A7E2-4250-8C64-39541D592F2C}" srcId="{8321F0FB-7BCE-4BD6-BEC2-DDF112B056FF}" destId="{EA0B77E0-85A5-4293-991E-FE52C9189903}" srcOrd="0" destOrd="0" parTransId="{9A64673F-CAF2-4464-A7AB-BEA0D60EBF60}" sibTransId="{1510F870-4BEE-4D21-B91B-81E9DA10E662}"/>
    <dgm:cxn modelId="{04D7F1FF-8F48-429A-8E04-660CB5055B33}" srcId="{E3CFCBC4-33C2-4003-9D6C-1AED7CD2AE82}" destId="{80E012CB-A9F2-40C8-BC91-BCC5A033BE5F}" srcOrd="0" destOrd="0" parTransId="{5CB1AFDB-A106-431B-8E40-F8F3266CC3E3}" sibTransId="{128D677B-A1F7-4BFD-95AC-165BA5635E5F}"/>
    <dgm:cxn modelId="{32C784EA-94C9-48F2-A00D-C6BB5284A78D}" type="presParOf" srcId="{8E79BE3A-E4D1-4599-824A-005237AB9F91}" destId="{DEF2EABB-3619-447B-B2CA-AC47480DEC36}" srcOrd="0" destOrd="0" presId="urn:microsoft.com/office/officeart/2005/8/layout/list1"/>
    <dgm:cxn modelId="{4897F47F-776E-40E0-A174-F3D97AC0EEA2}" type="presParOf" srcId="{DEF2EABB-3619-447B-B2CA-AC47480DEC36}" destId="{0F5EA1F2-1A56-4F34-8AEE-DC1DF6A4A497}" srcOrd="0" destOrd="0" presId="urn:microsoft.com/office/officeart/2005/8/layout/list1"/>
    <dgm:cxn modelId="{278276A3-81D6-4A4F-9AC5-437A58972B8E}" type="presParOf" srcId="{DEF2EABB-3619-447B-B2CA-AC47480DEC36}" destId="{7D279289-321F-42D8-ABF9-2685E3B37999}" srcOrd="1" destOrd="0" presId="urn:microsoft.com/office/officeart/2005/8/layout/list1"/>
    <dgm:cxn modelId="{81E61294-5721-4C6F-85B6-F151F6DBC89D}" type="presParOf" srcId="{8E79BE3A-E4D1-4599-824A-005237AB9F91}" destId="{56246111-2960-4435-B23D-5D1A35DCCD1B}" srcOrd="1" destOrd="0" presId="urn:microsoft.com/office/officeart/2005/8/layout/list1"/>
    <dgm:cxn modelId="{454F53A5-DE9D-4FE7-82DA-DB0383C63176}" type="presParOf" srcId="{8E79BE3A-E4D1-4599-824A-005237AB9F91}" destId="{A93C1348-D576-4111-B291-0DFA492772AA}" srcOrd="2" destOrd="0" presId="urn:microsoft.com/office/officeart/2005/8/layout/list1"/>
    <dgm:cxn modelId="{5430693B-4049-49DB-BD2C-30052AFAE25D}" type="presParOf" srcId="{8E79BE3A-E4D1-4599-824A-005237AB9F91}" destId="{930A9932-5043-410D-A628-12CD597425B2}" srcOrd="3" destOrd="0" presId="urn:microsoft.com/office/officeart/2005/8/layout/list1"/>
    <dgm:cxn modelId="{F14C0BCC-4368-46BA-9B94-650917B4323B}" type="presParOf" srcId="{8E79BE3A-E4D1-4599-824A-005237AB9F91}" destId="{8566E7D7-896B-4A61-BC6A-9CD3D60D3B42}" srcOrd="4" destOrd="0" presId="urn:microsoft.com/office/officeart/2005/8/layout/list1"/>
    <dgm:cxn modelId="{364B46F2-737C-4474-B826-671BF5D8D2F0}" type="presParOf" srcId="{8566E7D7-896B-4A61-BC6A-9CD3D60D3B42}" destId="{AC823B5C-3296-4656-B450-D9AAA8C22014}" srcOrd="0" destOrd="0" presId="urn:microsoft.com/office/officeart/2005/8/layout/list1"/>
    <dgm:cxn modelId="{39862057-E579-4E6A-93F2-DCDE47B8F306}" type="presParOf" srcId="{8566E7D7-896B-4A61-BC6A-9CD3D60D3B42}" destId="{C3319938-6028-4874-A7B0-6DD1D3A426FF}" srcOrd="1" destOrd="0" presId="urn:microsoft.com/office/officeart/2005/8/layout/list1"/>
    <dgm:cxn modelId="{367B57E9-C7BC-4C62-BC4F-5DB5340A366D}" type="presParOf" srcId="{8E79BE3A-E4D1-4599-824A-005237AB9F91}" destId="{BF915EFD-1F49-45E4-8CE4-AA7BE3C3C9C3}" srcOrd="5" destOrd="0" presId="urn:microsoft.com/office/officeart/2005/8/layout/list1"/>
    <dgm:cxn modelId="{506736A8-2912-4778-B405-1A8269454A44}" type="presParOf" srcId="{8E79BE3A-E4D1-4599-824A-005237AB9F91}" destId="{CE012C84-CB04-42BF-B890-A1491D470119}" srcOrd="6" destOrd="0" presId="urn:microsoft.com/office/officeart/2005/8/layout/list1"/>
    <dgm:cxn modelId="{6F7B334B-98F1-40D5-BC12-E816457A0CC7}" type="presParOf" srcId="{8E79BE3A-E4D1-4599-824A-005237AB9F91}" destId="{257E35C5-D473-4448-9284-AE3C2FA3903E}" srcOrd="7" destOrd="0" presId="urn:microsoft.com/office/officeart/2005/8/layout/list1"/>
    <dgm:cxn modelId="{C3FA4FB8-68BB-4293-AB1A-2C5AD3C684F0}" type="presParOf" srcId="{8E79BE3A-E4D1-4599-824A-005237AB9F91}" destId="{097B5A5D-CAFF-4ED3-913E-023ECFF54A74}" srcOrd="8" destOrd="0" presId="urn:microsoft.com/office/officeart/2005/8/layout/list1"/>
    <dgm:cxn modelId="{BE7DC4B8-7442-4F02-98C1-854F0E7A590D}" type="presParOf" srcId="{097B5A5D-CAFF-4ED3-913E-023ECFF54A74}" destId="{55E9DC23-9F67-453A-8AD7-C7E11AC163F9}" srcOrd="0" destOrd="0" presId="urn:microsoft.com/office/officeart/2005/8/layout/list1"/>
    <dgm:cxn modelId="{8601A2E7-C4AA-4567-93BF-422C81DE9AFF}" type="presParOf" srcId="{097B5A5D-CAFF-4ED3-913E-023ECFF54A74}" destId="{1C832AC0-4591-430C-A30A-E39ACF4D86B8}" srcOrd="1" destOrd="0" presId="urn:microsoft.com/office/officeart/2005/8/layout/list1"/>
    <dgm:cxn modelId="{57D9E1C7-FC4F-452E-81D5-8B45F50BA76C}" type="presParOf" srcId="{8E79BE3A-E4D1-4599-824A-005237AB9F91}" destId="{AEDAB562-DF2E-43FD-B257-7A0BD33166BF}" srcOrd="9" destOrd="0" presId="urn:microsoft.com/office/officeart/2005/8/layout/list1"/>
    <dgm:cxn modelId="{15595325-8321-4FDF-8769-119C0BA9BB2F}" type="presParOf" srcId="{8E79BE3A-E4D1-4599-824A-005237AB9F91}" destId="{2A4C2B2C-7042-43E6-9455-1D1EB0BD845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E6FA69-63B8-4F54-97CE-8BBE63B8DF07}">
      <dsp:nvSpPr>
        <dsp:cNvPr id="0" name=""/>
        <dsp:cNvSpPr/>
      </dsp:nvSpPr>
      <dsp:spPr>
        <a:xfrm>
          <a:off x="0" y="0"/>
          <a:ext cx="10515600" cy="4351338"/>
        </a:xfrm>
        <a:prstGeom prst="roundRect">
          <a:avLst>
            <a:gd name="adj" fmla="val 8500"/>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3377122" numCol="1" spcCol="1270" anchor="t" anchorCtr="0">
          <a:noAutofit/>
        </a:bodyPr>
        <a:lstStyle/>
        <a:p>
          <a:pPr marL="0" lvl="0" indent="0" algn="l" defTabSz="1200150">
            <a:lnSpc>
              <a:spcPct val="90000"/>
            </a:lnSpc>
            <a:spcBef>
              <a:spcPct val="0"/>
            </a:spcBef>
            <a:spcAft>
              <a:spcPct val="35000"/>
            </a:spcAft>
            <a:buNone/>
          </a:pPr>
          <a:r>
            <a:rPr lang="zh-CN" altLang="en-US" sz="2700" kern="1200" dirty="0"/>
            <a:t>数据基础平台</a:t>
          </a:r>
        </a:p>
      </dsp:txBody>
      <dsp:txXfrm>
        <a:off x="108329" y="108329"/>
        <a:ext cx="10298942" cy="4134680"/>
      </dsp:txXfrm>
    </dsp:sp>
    <dsp:sp modelId="{0D3F495C-16A7-46CD-9C16-C982693BA570}">
      <dsp:nvSpPr>
        <dsp:cNvPr id="0" name=""/>
        <dsp:cNvSpPr/>
      </dsp:nvSpPr>
      <dsp:spPr>
        <a:xfrm>
          <a:off x="262890" y="1087834"/>
          <a:ext cx="1577340" cy="584498"/>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患者身份识别</a:t>
          </a:r>
        </a:p>
      </dsp:txBody>
      <dsp:txXfrm>
        <a:off x="280865" y="1105809"/>
        <a:ext cx="1541390" cy="548548"/>
      </dsp:txXfrm>
    </dsp:sp>
    <dsp:sp modelId="{41BF1F19-3B6B-47BE-8041-7BD8F4B87E0B}">
      <dsp:nvSpPr>
        <dsp:cNvPr id="0" name=""/>
        <dsp:cNvSpPr/>
      </dsp:nvSpPr>
      <dsp:spPr>
        <a:xfrm>
          <a:off x="262890" y="1702601"/>
          <a:ext cx="1577340" cy="584498"/>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2645"/>
              <a:satOff val="-1037"/>
              <a:lumOff val="2241"/>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结构病历数据</a:t>
          </a:r>
        </a:p>
      </dsp:txBody>
      <dsp:txXfrm>
        <a:off x="280865" y="1720576"/>
        <a:ext cx="1541390" cy="548548"/>
      </dsp:txXfrm>
    </dsp:sp>
    <dsp:sp modelId="{C9C05A2B-8CB1-4232-B0FC-52CD87D8F785}">
      <dsp:nvSpPr>
        <dsp:cNvPr id="0" name=""/>
        <dsp:cNvSpPr/>
      </dsp:nvSpPr>
      <dsp:spPr>
        <a:xfrm>
          <a:off x="262890" y="2317368"/>
          <a:ext cx="1577340" cy="584498"/>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25290"/>
              <a:satOff val="-2074"/>
              <a:lumOff val="4482"/>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混合图片病历</a:t>
          </a:r>
        </a:p>
      </dsp:txBody>
      <dsp:txXfrm>
        <a:off x="280865" y="2335343"/>
        <a:ext cx="1541390" cy="548548"/>
      </dsp:txXfrm>
    </dsp:sp>
    <dsp:sp modelId="{2F351D7D-9029-4ED6-8BDE-029108245363}">
      <dsp:nvSpPr>
        <dsp:cNvPr id="0" name=""/>
        <dsp:cNvSpPr/>
      </dsp:nvSpPr>
      <dsp:spPr>
        <a:xfrm>
          <a:off x="262890" y="2932135"/>
          <a:ext cx="1577340" cy="584498"/>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37935"/>
              <a:satOff val="-3111"/>
              <a:lumOff val="6723"/>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完整数据接口</a:t>
          </a:r>
        </a:p>
      </dsp:txBody>
      <dsp:txXfrm>
        <a:off x="280865" y="2950110"/>
        <a:ext cx="1541390" cy="548548"/>
      </dsp:txXfrm>
    </dsp:sp>
    <dsp:sp modelId="{3C8169E4-F64F-4F0A-8BDE-D4E53992D878}">
      <dsp:nvSpPr>
        <dsp:cNvPr id="0" name=""/>
        <dsp:cNvSpPr/>
      </dsp:nvSpPr>
      <dsp:spPr>
        <a:xfrm>
          <a:off x="262890" y="3546901"/>
          <a:ext cx="1577340" cy="584498"/>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50580"/>
              <a:satOff val="-4149"/>
              <a:lumOff val="8963"/>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双路数据服务</a:t>
          </a:r>
        </a:p>
      </dsp:txBody>
      <dsp:txXfrm>
        <a:off x="280865" y="3564876"/>
        <a:ext cx="1541390" cy="548548"/>
      </dsp:txXfrm>
    </dsp:sp>
    <dsp:sp modelId="{7CCC1A28-59E7-4E39-A48B-4D1D897FD403}">
      <dsp:nvSpPr>
        <dsp:cNvPr id="0" name=""/>
        <dsp:cNvSpPr/>
      </dsp:nvSpPr>
      <dsp:spPr>
        <a:xfrm>
          <a:off x="2103120" y="1087834"/>
          <a:ext cx="8149590" cy="3045936"/>
        </a:xfrm>
        <a:prstGeom prst="roundRect">
          <a:avLst>
            <a:gd name="adj" fmla="val 10500"/>
          </a:avLst>
        </a:prstGeom>
        <a:gradFill rotWithShape="0">
          <a:gsLst>
            <a:gs pos="0">
              <a:schemeClr val="accent1">
                <a:shade val="80000"/>
                <a:hueOff val="94837"/>
                <a:satOff val="-7779"/>
                <a:lumOff val="16806"/>
                <a:alphaOff val="0"/>
                <a:satMod val="103000"/>
                <a:lumMod val="102000"/>
                <a:tint val="94000"/>
              </a:schemeClr>
            </a:gs>
            <a:gs pos="50000">
              <a:schemeClr val="accent1">
                <a:shade val="80000"/>
                <a:hueOff val="94837"/>
                <a:satOff val="-7779"/>
                <a:lumOff val="16806"/>
                <a:alphaOff val="0"/>
                <a:satMod val="110000"/>
                <a:lumMod val="100000"/>
                <a:shade val="100000"/>
              </a:schemeClr>
            </a:gs>
            <a:gs pos="100000">
              <a:schemeClr val="accent1">
                <a:shade val="80000"/>
                <a:hueOff val="94837"/>
                <a:satOff val="-7779"/>
                <a:lumOff val="1680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934170" numCol="1" spcCol="1270" anchor="t" anchorCtr="0">
          <a:noAutofit/>
        </a:bodyPr>
        <a:lstStyle/>
        <a:p>
          <a:pPr marL="0" lvl="0" indent="0" algn="l" defTabSz="1200150">
            <a:lnSpc>
              <a:spcPct val="90000"/>
            </a:lnSpc>
            <a:spcBef>
              <a:spcPct val="0"/>
            </a:spcBef>
            <a:spcAft>
              <a:spcPct val="35000"/>
            </a:spcAft>
            <a:buNone/>
          </a:pPr>
          <a:r>
            <a:rPr lang="zh-CN" altLang="en-US" sz="2700" kern="1200" dirty="0"/>
            <a:t>病历管理系统</a:t>
          </a:r>
        </a:p>
      </dsp:txBody>
      <dsp:txXfrm>
        <a:off x="2196793" y="1181507"/>
        <a:ext cx="7962244" cy="2858590"/>
      </dsp:txXfrm>
    </dsp:sp>
    <dsp:sp modelId="{9278C33E-3EB4-489A-A677-6E7E5CCEBC84}">
      <dsp:nvSpPr>
        <dsp:cNvPr id="0" name=""/>
        <dsp:cNvSpPr/>
      </dsp:nvSpPr>
      <dsp:spPr>
        <a:xfrm>
          <a:off x="2306859" y="2153912"/>
          <a:ext cx="1629918" cy="326679"/>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63224"/>
              <a:satOff val="-5186"/>
              <a:lumOff val="1120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回收</a:t>
          </a:r>
        </a:p>
      </dsp:txBody>
      <dsp:txXfrm>
        <a:off x="2316906" y="2163959"/>
        <a:ext cx="1609824" cy="306585"/>
      </dsp:txXfrm>
    </dsp:sp>
    <dsp:sp modelId="{767389B3-EF2A-464D-AFE4-D35B38FCD829}">
      <dsp:nvSpPr>
        <dsp:cNvPr id="0" name=""/>
        <dsp:cNvSpPr/>
      </dsp:nvSpPr>
      <dsp:spPr>
        <a:xfrm>
          <a:off x="2306859" y="2510013"/>
          <a:ext cx="1629918" cy="326679"/>
        </a:xfrm>
        <a:prstGeom prst="roundRect">
          <a:avLst>
            <a:gd name="adj" fmla="val 10500"/>
          </a:avLst>
        </a:prstGeom>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拍照</a:t>
          </a:r>
        </a:p>
      </dsp:txBody>
      <dsp:txXfrm>
        <a:off x="2316906" y="2520060"/>
        <a:ext cx="1609824" cy="306585"/>
      </dsp:txXfrm>
    </dsp:sp>
    <dsp:sp modelId="{F62A582F-00E6-49D2-A105-AAE4EBDCEDB3}">
      <dsp:nvSpPr>
        <dsp:cNvPr id="0" name=""/>
        <dsp:cNvSpPr/>
      </dsp:nvSpPr>
      <dsp:spPr>
        <a:xfrm>
          <a:off x="2306859" y="2866113"/>
          <a:ext cx="1629918" cy="326679"/>
        </a:xfrm>
        <a:prstGeom prst="roundRect">
          <a:avLst>
            <a:gd name="adj" fmla="val 10500"/>
          </a:avLst>
        </a:prstGeom>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质控</a:t>
          </a:r>
        </a:p>
      </dsp:txBody>
      <dsp:txXfrm>
        <a:off x="2316906" y="2876160"/>
        <a:ext cx="1609824" cy="306585"/>
      </dsp:txXfrm>
    </dsp:sp>
    <dsp:sp modelId="{29D1068C-C833-4EC5-8A4F-22546EA61599}">
      <dsp:nvSpPr>
        <dsp:cNvPr id="0" name=""/>
        <dsp:cNvSpPr/>
      </dsp:nvSpPr>
      <dsp:spPr>
        <a:xfrm>
          <a:off x="2306859" y="3222214"/>
          <a:ext cx="1629918" cy="326679"/>
        </a:xfrm>
        <a:prstGeom prst="roundRect">
          <a:avLst>
            <a:gd name="adj" fmla="val 10500"/>
          </a:avLst>
        </a:prstGeom>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借阅</a:t>
          </a:r>
        </a:p>
      </dsp:txBody>
      <dsp:txXfrm>
        <a:off x="2316906" y="3232261"/>
        <a:ext cx="1609824" cy="306585"/>
      </dsp:txXfrm>
    </dsp:sp>
    <dsp:sp modelId="{1397C0E5-5E78-49A1-B4FC-7DEBF4FE0A37}">
      <dsp:nvSpPr>
        <dsp:cNvPr id="0" name=""/>
        <dsp:cNvSpPr/>
      </dsp:nvSpPr>
      <dsp:spPr>
        <a:xfrm>
          <a:off x="2306859" y="3578315"/>
          <a:ext cx="1629918" cy="326679"/>
        </a:xfrm>
        <a:prstGeom prst="roundRect">
          <a:avLst>
            <a:gd name="adj" fmla="val 10500"/>
          </a:avLst>
        </a:prstGeom>
        <a:solidFill>
          <a:prstClr val="white">
            <a:alpha val="90000"/>
            <a:hueOff val="0"/>
            <a:satOff val="0"/>
            <a:lumOff val="0"/>
            <a:alphaOff val="0"/>
          </a:prstClr>
        </a:solidFill>
        <a:ln w="6350" cap="flat" cmpd="sng" algn="ctr">
          <a:solidFill>
            <a:srgbClr val="44546A">
              <a:shade val="80000"/>
              <a:hueOff val="63224"/>
              <a:satOff val="-5186"/>
              <a:lumOff val="11204"/>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black">
                  <a:hueOff val="0"/>
                  <a:satOff val="0"/>
                  <a:lumOff val="0"/>
                  <a:alphaOff val="0"/>
                </a:prstClr>
              </a:solidFill>
              <a:latin typeface="Calibri"/>
              <a:ea typeface="微软雅黑"/>
              <a:cs typeface="+mn-cs"/>
            </a:rPr>
            <a:t>复印</a:t>
          </a:r>
          <a:endParaRPr lang="zh-CN" altLang="en-US" sz="1600" kern="1200">
            <a:solidFill>
              <a:prstClr val="black">
                <a:hueOff val="0"/>
                <a:satOff val="0"/>
                <a:lumOff val="0"/>
                <a:alphaOff val="0"/>
              </a:prstClr>
            </a:solidFill>
            <a:latin typeface="Calibri"/>
            <a:ea typeface="微软雅黑"/>
            <a:cs typeface="+mn-cs"/>
          </a:endParaRPr>
        </a:p>
      </dsp:txBody>
      <dsp:txXfrm>
        <a:off x="2316906" y="3588362"/>
        <a:ext cx="1609824" cy="306585"/>
      </dsp:txXfrm>
    </dsp:sp>
    <dsp:sp modelId="{B4A3C355-8A60-419E-B805-354E98A0A4B7}">
      <dsp:nvSpPr>
        <dsp:cNvPr id="0" name=""/>
        <dsp:cNvSpPr/>
      </dsp:nvSpPr>
      <dsp:spPr>
        <a:xfrm>
          <a:off x="4153662" y="2175669"/>
          <a:ext cx="5836158" cy="1740535"/>
        </a:xfrm>
        <a:prstGeom prst="roundRect">
          <a:avLst>
            <a:gd name="adj" fmla="val 10500"/>
          </a:avLst>
        </a:prstGeom>
        <a:gradFill rotWithShape="0">
          <a:gsLst>
            <a:gs pos="0">
              <a:schemeClr val="accent1">
                <a:shade val="80000"/>
                <a:hueOff val="189673"/>
                <a:satOff val="-15557"/>
                <a:lumOff val="33613"/>
                <a:alphaOff val="0"/>
                <a:satMod val="103000"/>
                <a:lumMod val="102000"/>
                <a:tint val="94000"/>
              </a:schemeClr>
            </a:gs>
            <a:gs pos="50000">
              <a:schemeClr val="accent1">
                <a:shade val="80000"/>
                <a:hueOff val="189673"/>
                <a:satOff val="-15557"/>
                <a:lumOff val="33613"/>
                <a:alphaOff val="0"/>
                <a:satMod val="110000"/>
                <a:lumMod val="100000"/>
                <a:shade val="100000"/>
              </a:schemeClr>
            </a:gs>
            <a:gs pos="100000">
              <a:schemeClr val="accent1">
                <a:shade val="80000"/>
                <a:hueOff val="189673"/>
                <a:satOff val="-15557"/>
                <a:lumOff val="3361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982435" numCol="1" spcCol="1270" anchor="t" anchorCtr="0">
          <a:noAutofit/>
        </a:bodyPr>
        <a:lstStyle/>
        <a:p>
          <a:pPr marL="0" lvl="0" indent="0" algn="l" defTabSz="1200150">
            <a:lnSpc>
              <a:spcPct val="90000"/>
            </a:lnSpc>
            <a:spcBef>
              <a:spcPct val="0"/>
            </a:spcBef>
            <a:spcAft>
              <a:spcPct val="35000"/>
            </a:spcAft>
            <a:buNone/>
          </a:pPr>
          <a:r>
            <a:rPr lang="zh-CN" altLang="en-US" sz="2700" kern="1200" dirty="0"/>
            <a:t>百度云</a:t>
          </a:r>
          <a:r>
            <a:rPr lang="en-US" altLang="zh-CN" sz="2700" kern="1200" dirty="0"/>
            <a:t>OCR</a:t>
          </a:r>
          <a:r>
            <a:rPr lang="zh-CN" altLang="en-US" sz="2700" kern="1200" dirty="0"/>
            <a:t>识别系统</a:t>
          </a:r>
        </a:p>
      </dsp:txBody>
      <dsp:txXfrm>
        <a:off x="4207189" y="2229196"/>
        <a:ext cx="5729104" cy="1633481"/>
      </dsp:txXfrm>
    </dsp:sp>
    <dsp:sp modelId="{8AF323D1-CA96-40D7-9C82-25E154038AA0}">
      <dsp:nvSpPr>
        <dsp:cNvPr id="0" name=""/>
        <dsp:cNvSpPr/>
      </dsp:nvSpPr>
      <dsp:spPr>
        <a:xfrm>
          <a:off x="4299565"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26449"/>
              <a:satOff val="-10371"/>
              <a:lumOff val="2240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图像转换</a:t>
          </a:r>
        </a:p>
      </dsp:txBody>
      <dsp:txXfrm>
        <a:off x="4323652" y="2982996"/>
        <a:ext cx="853324" cy="735066"/>
      </dsp:txXfrm>
    </dsp:sp>
    <dsp:sp modelId="{A08F6A5A-223D-4B37-92EA-32168C0D9416}">
      <dsp:nvSpPr>
        <dsp:cNvPr id="0" name=""/>
        <dsp:cNvSpPr/>
      </dsp:nvSpPr>
      <dsp:spPr>
        <a:xfrm>
          <a:off x="5226711"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39094"/>
              <a:satOff val="-11408"/>
              <a:lumOff val="2465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图像定位</a:t>
          </a:r>
        </a:p>
      </dsp:txBody>
      <dsp:txXfrm>
        <a:off x="5250798" y="2982996"/>
        <a:ext cx="853324" cy="735066"/>
      </dsp:txXfrm>
    </dsp:sp>
    <dsp:sp modelId="{0CF5EEA6-8871-4408-B489-606FD4A7E681}">
      <dsp:nvSpPr>
        <dsp:cNvPr id="0" name=""/>
        <dsp:cNvSpPr/>
      </dsp:nvSpPr>
      <dsp:spPr>
        <a:xfrm>
          <a:off x="6153856"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51739"/>
              <a:satOff val="-12446"/>
              <a:lumOff val="2689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鉴权认证</a:t>
          </a:r>
        </a:p>
      </dsp:txBody>
      <dsp:txXfrm>
        <a:off x="6177943" y="2982996"/>
        <a:ext cx="853324" cy="735066"/>
      </dsp:txXfrm>
    </dsp:sp>
    <dsp:sp modelId="{DE008FD1-CC97-403B-9BFA-4E14C66C9A94}">
      <dsp:nvSpPr>
        <dsp:cNvPr id="0" name=""/>
        <dsp:cNvSpPr/>
      </dsp:nvSpPr>
      <dsp:spPr>
        <a:xfrm>
          <a:off x="7081002"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64384"/>
              <a:satOff val="-13483"/>
              <a:lumOff val="29131"/>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文字识别</a:t>
          </a:r>
        </a:p>
      </dsp:txBody>
      <dsp:txXfrm>
        <a:off x="7105089" y="2982996"/>
        <a:ext cx="853324" cy="735066"/>
      </dsp:txXfrm>
    </dsp:sp>
    <dsp:sp modelId="{29ED0409-EB46-4E9E-84AE-F247E292B796}">
      <dsp:nvSpPr>
        <dsp:cNvPr id="0" name=""/>
        <dsp:cNvSpPr/>
      </dsp:nvSpPr>
      <dsp:spPr>
        <a:xfrm>
          <a:off x="8008147"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77029"/>
              <a:satOff val="-14520"/>
              <a:lumOff val="31372"/>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编目识别</a:t>
          </a:r>
        </a:p>
      </dsp:txBody>
      <dsp:txXfrm>
        <a:off x="8032234" y="2982996"/>
        <a:ext cx="853324" cy="735066"/>
      </dsp:txXfrm>
    </dsp:sp>
    <dsp:sp modelId="{8E0AD855-8781-4665-86AD-A020A2966951}">
      <dsp:nvSpPr>
        <dsp:cNvPr id="0" name=""/>
        <dsp:cNvSpPr/>
      </dsp:nvSpPr>
      <dsp:spPr>
        <a:xfrm>
          <a:off x="8935293" y="2958909"/>
          <a:ext cx="901498" cy="783240"/>
        </a:xfrm>
        <a:prstGeom prst="roundRect">
          <a:avLst>
            <a:gd name="adj" fmla="val 10500"/>
          </a:avLst>
        </a:prstGeom>
        <a:solidFill>
          <a:schemeClr val="lt1">
            <a:alpha val="90000"/>
            <a:hueOff val="0"/>
            <a:satOff val="0"/>
            <a:lumOff val="0"/>
            <a:alphaOff val="0"/>
          </a:schemeClr>
        </a:solidFill>
        <a:ln w="6350" cap="flat" cmpd="sng" algn="ctr">
          <a:solidFill>
            <a:schemeClr val="accent1">
              <a:shade val="80000"/>
              <a:hueOff val="189673"/>
              <a:satOff val="-15557"/>
              <a:lumOff val="33613"/>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编目保存</a:t>
          </a:r>
        </a:p>
      </dsp:txBody>
      <dsp:txXfrm>
        <a:off x="8959380" y="2982996"/>
        <a:ext cx="853324" cy="7350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3C1348-D576-4111-B291-0DFA492772AA}">
      <dsp:nvSpPr>
        <dsp:cNvPr id="0" name=""/>
        <dsp:cNvSpPr/>
      </dsp:nvSpPr>
      <dsp:spPr>
        <a:xfrm>
          <a:off x="0" y="287873"/>
          <a:ext cx="10515600" cy="94815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16127" tIns="291592" rIns="816127"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对于患者历史病历存储，目前各大医院已经基本完成所有历史病历进行拍照成图像文件存储的工作，但是由于硬盘中存储的病历为图像格式，这就给病历内容检索、数据复用、科研统计等工作带来极大的困难。</a:t>
          </a:r>
        </a:p>
      </dsp:txBody>
      <dsp:txXfrm>
        <a:off x="0" y="287873"/>
        <a:ext cx="10515600" cy="948150"/>
      </dsp:txXfrm>
    </dsp:sp>
    <dsp:sp modelId="{7D279289-321F-42D8-ABF9-2685E3B37999}">
      <dsp:nvSpPr>
        <dsp:cNvPr id="0" name=""/>
        <dsp:cNvSpPr/>
      </dsp:nvSpPr>
      <dsp:spPr>
        <a:xfrm>
          <a:off x="525780" y="81233"/>
          <a:ext cx="7360920" cy="41328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市场现状分析</a:t>
          </a:r>
        </a:p>
      </dsp:txBody>
      <dsp:txXfrm>
        <a:off x="545955" y="101408"/>
        <a:ext cx="7320570" cy="372930"/>
      </dsp:txXfrm>
    </dsp:sp>
    <dsp:sp modelId="{CE012C84-CB04-42BF-B890-A1491D470119}">
      <dsp:nvSpPr>
        <dsp:cNvPr id="0" name=""/>
        <dsp:cNvSpPr/>
      </dsp:nvSpPr>
      <dsp:spPr>
        <a:xfrm>
          <a:off x="0" y="1518263"/>
          <a:ext cx="10515600" cy="1234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16127" tIns="291592" rIns="816127"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现有已知的三甲医院病历已经拍照为图像的病历份数平均为每家</a:t>
          </a:r>
          <a:r>
            <a:rPr lang="en-US" altLang="zh-CN" sz="1400" kern="1200" dirty="0"/>
            <a:t>60</a:t>
          </a:r>
          <a:r>
            <a:rPr lang="zh-CN" altLang="en-US" sz="1400" kern="1200" dirty="0"/>
            <a:t>万份，按一本病历平均</a:t>
          </a:r>
          <a:r>
            <a:rPr lang="en-US" altLang="zh-CN" sz="1400" kern="1200" dirty="0"/>
            <a:t>30</a:t>
          </a:r>
          <a:r>
            <a:rPr lang="zh-CN" altLang="en-US" sz="1400" kern="1200" dirty="0"/>
            <a:t>张纸，全国目前仅三甲医院</a:t>
          </a:r>
          <a:r>
            <a:rPr lang="en-US" altLang="zh-CN" sz="1400" kern="1200" dirty="0"/>
            <a:t>1200</a:t>
          </a:r>
          <a:r>
            <a:rPr lang="zh-CN" altLang="en-US" sz="1400" kern="1200" dirty="0"/>
            <a:t>家左右，那么识别目标数量至少为：</a:t>
          </a:r>
          <a:r>
            <a:rPr lang="en-US" altLang="zh-CN" sz="1400" kern="1200" dirty="0"/>
            <a:t>600000×30×1200=21600000000</a:t>
          </a:r>
          <a:r>
            <a:rPr lang="zh-CN" altLang="en-US" sz="1400" kern="1200" dirty="0"/>
            <a:t>张，如果将其全部识别，其海量的医疗数据将有巨大的科研价值。</a:t>
          </a:r>
        </a:p>
      </dsp:txBody>
      <dsp:txXfrm>
        <a:off x="0" y="1518263"/>
        <a:ext cx="10515600" cy="1234800"/>
      </dsp:txXfrm>
    </dsp:sp>
    <dsp:sp modelId="{C3319938-6028-4874-A7B0-6DD1D3A426FF}">
      <dsp:nvSpPr>
        <dsp:cNvPr id="0" name=""/>
        <dsp:cNvSpPr/>
      </dsp:nvSpPr>
      <dsp:spPr>
        <a:xfrm>
          <a:off x="525780" y="1311624"/>
          <a:ext cx="7360920" cy="41328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市场前景预估</a:t>
          </a:r>
        </a:p>
      </dsp:txBody>
      <dsp:txXfrm>
        <a:off x="545955" y="1331799"/>
        <a:ext cx="7320570" cy="372930"/>
      </dsp:txXfrm>
    </dsp:sp>
    <dsp:sp modelId="{2A4C2B2C-7042-43E6-9455-1D1EB0BD845D}">
      <dsp:nvSpPr>
        <dsp:cNvPr id="0" name=""/>
        <dsp:cNvSpPr/>
      </dsp:nvSpPr>
      <dsp:spPr>
        <a:xfrm>
          <a:off x="0" y="3035303"/>
          <a:ext cx="10515600" cy="1234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16127" tIns="291592" rIns="816127"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当百度云的图像文字识别技术可以支持更大的图像识别，可以批量将病历图像中的全部文字进行映射识别，将识别出来的文本格式病历和图像库并行存储、互为依据，这样即可解决上述问题所带来的困扰，也为医疗大数据行业发展提供数据基础。</a:t>
          </a:r>
        </a:p>
      </dsp:txBody>
      <dsp:txXfrm>
        <a:off x="0" y="3035303"/>
        <a:ext cx="10515600" cy="1234800"/>
      </dsp:txXfrm>
    </dsp:sp>
    <dsp:sp modelId="{1C832AC0-4591-430C-A30A-E39ACF4D86B8}">
      <dsp:nvSpPr>
        <dsp:cNvPr id="0" name=""/>
        <dsp:cNvSpPr/>
      </dsp:nvSpPr>
      <dsp:spPr>
        <a:xfrm>
          <a:off x="525780" y="2828663"/>
          <a:ext cx="7360920" cy="413280"/>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未来发展空间</a:t>
          </a:r>
        </a:p>
      </dsp:txBody>
      <dsp:txXfrm>
        <a:off x="545955" y="2848838"/>
        <a:ext cx="7320570" cy="372930"/>
      </dsp:txXfrm>
    </dsp:sp>
  </dsp:spTree>
</dsp:drawing>
</file>

<file path=ppt/diagrams/layout1.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430A3D-1336-4587-BFE9-5542D6D90035}" type="datetimeFigureOut">
              <a:rPr lang="zh-CN" altLang="en-US" smtClean="0"/>
              <a:t>2016-11-21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F43F3A-345A-4C0F-BB38-8B71880991D7}" type="slidenum">
              <a:rPr lang="zh-CN" altLang="en-US" smtClean="0"/>
              <a:t>‹#›</a:t>
            </a:fld>
            <a:endParaRPr lang="zh-CN" altLang="en-US"/>
          </a:p>
        </p:txBody>
      </p:sp>
    </p:spTree>
    <p:extLst>
      <p:ext uri="{BB962C8B-B14F-4D97-AF65-F5344CB8AC3E}">
        <p14:creationId xmlns:p14="http://schemas.microsoft.com/office/powerpoint/2010/main" val="4168765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096D057-110C-4844-A832-F3345331B082}"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55837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F43F3A-345A-4C0F-BB38-8B71880991D7}" type="slidenum">
              <a:rPr lang="zh-CN" altLang="en-US" smtClean="0"/>
              <a:t>4</a:t>
            </a:fld>
            <a:endParaRPr lang="zh-CN" altLang="en-US"/>
          </a:p>
        </p:txBody>
      </p:sp>
    </p:spTree>
    <p:extLst>
      <p:ext uri="{BB962C8B-B14F-4D97-AF65-F5344CB8AC3E}">
        <p14:creationId xmlns:p14="http://schemas.microsoft.com/office/powerpoint/2010/main" val="2727118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Template/Home.shtml" TargetMode="Externa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3991314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1123963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4021531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tx2">
            <a:lumMod val="75000"/>
          </a:schemeClr>
        </a:solidFill>
        <a:effectLst/>
      </p:bgPr>
    </p:bg>
    <p:spTree>
      <p:nvGrpSpPr>
        <p:cNvPr id="1" name=""/>
        <p:cNvGrpSpPr/>
        <p:nvPr/>
      </p:nvGrpSpPr>
      <p:grpSpPr>
        <a:xfrm>
          <a:off x="0" y="0"/>
          <a:ext cx="0" cy="0"/>
          <a:chOff x="0" y="0"/>
          <a:chExt cx="0" cy="0"/>
        </a:xfrm>
      </p:grpSpPr>
      <p:sp>
        <p:nvSpPr>
          <p:cNvPr id="7" name="等腰三角形 6"/>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1945907">
            <a:off x="1083011" y="-1064600"/>
            <a:ext cx="4950776" cy="10172220"/>
          </a:xfrm>
          <a:prstGeom prst="triangle">
            <a:avLst>
              <a:gd name="adj" fmla="val 100000"/>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2871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350" y="-1"/>
            <a:ext cx="12325350" cy="6866809"/>
          </a:xfrm>
          <a:prstGeom prst="rect">
            <a:avLst/>
          </a:prstGeom>
        </p:spPr>
      </p:pic>
      <p:cxnSp>
        <p:nvCxnSpPr>
          <p:cNvPr id="3" name="直接连接符 2"/>
          <p:cNvCxnSpPr/>
          <p:nvPr userDrawn="1"/>
        </p:nvCxnSpPr>
        <p:spPr>
          <a:xfrm>
            <a:off x="-1257300" y="762000"/>
            <a:ext cx="5086350" cy="0"/>
          </a:xfrm>
          <a:prstGeom prst="line">
            <a:avLst/>
          </a:prstGeom>
          <a:ln>
            <a:solidFill>
              <a:schemeClr val="bg1"/>
            </a:solidFill>
            <a:tailEnd type="oval" w="lg" len="lg"/>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H="1">
            <a:off x="8343900" y="762000"/>
            <a:ext cx="5086350" cy="0"/>
          </a:xfrm>
          <a:prstGeom prst="line">
            <a:avLst/>
          </a:prstGeom>
          <a:ln>
            <a:solidFill>
              <a:schemeClr val="bg1"/>
            </a:solidFill>
            <a:tailEnd type="oval" w="lg" len="lg"/>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0" hasCustomPrompt="1"/>
          </p:nvPr>
        </p:nvSpPr>
        <p:spPr>
          <a:xfrm>
            <a:off x="4568248" y="477910"/>
            <a:ext cx="3213677" cy="568180"/>
          </a:xfrm>
          <a:prstGeom prst="rect">
            <a:avLst/>
          </a:prstGeom>
        </p:spPr>
        <p:txBody>
          <a:bodyPr/>
          <a:lstStyle>
            <a:lvl1pPr marL="0" indent="0">
              <a:buNone/>
              <a:defRPr b="1">
                <a:solidFill>
                  <a:schemeClr val="bg1"/>
                </a:solidFill>
              </a:defRPr>
            </a:lvl1pPr>
          </a:lstStyle>
          <a:p>
            <a:pPr lvl="0"/>
            <a:r>
              <a:rPr lang="zh-CN" altLang="en-US" dirty="0"/>
              <a:t>单击此处添加文本</a:t>
            </a:r>
          </a:p>
        </p:txBody>
      </p:sp>
    </p:spTree>
    <p:extLst>
      <p:ext uri="{BB962C8B-B14F-4D97-AF65-F5344CB8AC3E}">
        <p14:creationId xmlns:p14="http://schemas.microsoft.com/office/powerpoint/2010/main" val="2749923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F6047D9-FEE4-4881-B706-9575ADABFECF}"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9B09EC-0F5A-4ED1-9D27-B6EB06E679C1}" type="slidenum">
              <a:rPr lang="zh-CN" altLang="en-US" smtClean="0"/>
              <a:t>‹#›</a:t>
            </a:fld>
            <a:endParaRPr lang="zh-CN" altLang="en-US"/>
          </a:p>
        </p:txBody>
      </p:sp>
    </p:spTree>
    <p:extLst>
      <p:ext uri="{BB962C8B-B14F-4D97-AF65-F5344CB8AC3E}">
        <p14:creationId xmlns:p14="http://schemas.microsoft.com/office/powerpoint/2010/main" val="1705954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tx2">
            <a:lumMod val="75000"/>
          </a:schemeClr>
        </a:solidFill>
        <a:effectLst/>
      </p:bgPr>
    </p:bg>
    <p:spTree>
      <p:nvGrpSpPr>
        <p:cNvPr id="1" name=""/>
        <p:cNvGrpSpPr/>
        <p:nvPr/>
      </p:nvGrpSpPr>
      <p:grpSpPr>
        <a:xfrm>
          <a:off x="0" y="0"/>
          <a:ext cx="0" cy="0"/>
          <a:chOff x="0" y="0"/>
          <a:chExt cx="0" cy="0"/>
        </a:xfrm>
      </p:grpSpPr>
      <p:sp>
        <p:nvSpPr>
          <p:cNvPr id="7" name="等腰三角形 6"/>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1945907">
            <a:off x="1083011" y="-1064600"/>
            <a:ext cx="4950776" cy="10172220"/>
          </a:xfrm>
          <a:prstGeom prst="triangle">
            <a:avLst>
              <a:gd name="adj" fmla="val 100000"/>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1919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lumMod val="75000"/>
          </a:schemeClr>
        </a:solidFill>
        <a:effectLst/>
      </p:bgPr>
    </p:bg>
    <p:spTree>
      <p:nvGrpSpPr>
        <p:cNvPr id="1" name=""/>
        <p:cNvGrpSpPr/>
        <p:nvPr/>
      </p:nvGrpSpPr>
      <p:grpSpPr>
        <a:xfrm>
          <a:off x="0" y="0"/>
          <a:ext cx="0" cy="0"/>
          <a:chOff x="0" y="0"/>
          <a:chExt cx="0" cy="0"/>
        </a:xfrm>
      </p:grpSpPr>
      <p:sp>
        <p:nvSpPr>
          <p:cNvPr id="11" name="等腰三角形 10"/>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067050" y="0"/>
            <a:ext cx="91249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99897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tx2">
            <a:lumMod val="75000"/>
          </a:schemeClr>
        </a:solidFill>
        <a:effectLst/>
      </p:bgPr>
    </p:bg>
    <p:spTree>
      <p:nvGrpSpPr>
        <p:cNvPr id="1" name=""/>
        <p:cNvGrpSpPr/>
        <p:nvPr/>
      </p:nvGrpSpPr>
      <p:grpSpPr>
        <a:xfrm>
          <a:off x="0" y="0"/>
          <a:ext cx="0" cy="0"/>
          <a:chOff x="0" y="0"/>
          <a:chExt cx="0" cy="0"/>
        </a:xfrm>
      </p:grpSpPr>
      <p:sp>
        <p:nvSpPr>
          <p:cNvPr id="8" name="等腰三角形 7"/>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0" y="0"/>
            <a:ext cx="12192000" cy="6858000"/>
            <a:chOff x="0" y="0"/>
            <a:chExt cx="12192000" cy="6858000"/>
          </a:xfrm>
        </p:grpSpPr>
        <p:sp>
          <p:nvSpPr>
            <p:cNvPr id="11" name="矩形 10"/>
            <p:cNvSpPr/>
            <p:nvPr/>
          </p:nvSpPr>
          <p:spPr>
            <a:xfrm>
              <a:off x="3067050" y="0"/>
              <a:ext cx="91249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手动输入 11"/>
            <p:cNvSpPr/>
            <p:nvPr/>
          </p:nvSpPr>
          <p:spPr>
            <a:xfrm>
              <a:off x="0" y="0"/>
              <a:ext cx="3067050" cy="6858000"/>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407243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tx2">
            <a:lumMod val="75000"/>
          </a:schemeClr>
        </a:solidFill>
        <a:effectLst/>
      </p:bgPr>
    </p:bg>
    <p:spTree>
      <p:nvGrpSpPr>
        <p:cNvPr id="1" name=""/>
        <p:cNvGrpSpPr/>
        <p:nvPr/>
      </p:nvGrpSpPr>
      <p:grpSpPr>
        <a:xfrm>
          <a:off x="0" y="0"/>
          <a:ext cx="0" cy="0"/>
          <a:chOff x="0" y="0"/>
          <a:chExt cx="0" cy="0"/>
        </a:xfrm>
      </p:grpSpPr>
      <p:sp>
        <p:nvSpPr>
          <p:cNvPr id="10" name="等腰三角形 9"/>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11945907">
            <a:off x="1083011" y="-1064600"/>
            <a:ext cx="4950776" cy="10172220"/>
          </a:xfrm>
          <a:prstGeom prst="triangle">
            <a:avLst>
              <a:gd name="adj" fmla="val 100000"/>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手动输入 12"/>
          <p:cNvSpPr/>
          <p:nvPr userDrawn="1"/>
        </p:nvSpPr>
        <p:spPr>
          <a:xfrm rot="5400000" flipH="1">
            <a:off x="-361950" y="1047750"/>
            <a:ext cx="6858000" cy="4762500"/>
          </a:xfrm>
          <a:prstGeom prst="flowChartManualInpu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手动输入 13"/>
          <p:cNvSpPr/>
          <p:nvPr userDrawn="1"/>
        </p:nvSpPr>
        <p:spPr>
          <a:xfrm rot="5400000" flipH="1">
            <a:off x="-1047750" y="1047750"/>
            <a:ext cx="6858000" cy="4762500"/>
          </a:xfrm>
          <a:prstGeom prst="flowChartManualInpu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手动输入 14"/>
          <p:cNvSpPr/>
          <p:nvPr userDrawn="1"/>
        </p:nvSpPr>
        <p:spPr>
          <a:xfrm rot="5400000" flipH="1">
            <a:off x="-1333500" y="1047750"/>
            <a:ext cx="6858000" cy="4762500"/>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8835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tx2">
            <a:lumMod val="75000"/>
          </a:schemeClr>
        </a:solidFill>
        <a:effectLst/>
      </p:bgPr>
    </p:bg>
    <p:spTree>
      <p:nvGrpSpPr>
        <p:cNvPr id="1" name=""/>
        <p:cNvGrpSpPr/>
        <p:nvPr/>
      </p:nvGrpSpPr>
      <p:grpSpPr>
        <a:xfrm>
          <a:off x="0" y="0"/>
          <a:ext cx="0" cy="0"/>
          <a:chOff x="0" y="0"/>
          <a:chExt cx="0" cy="0"/>
        </a:xfrm>
      </p:grpSpPr>
      <p:sp>
        <p:nvSpPr>
          <p:cNvPr id="6" name="等腰三角形 5"/>
          <p:cNvSpPr/>
          <p:nvPr userDrawn="1"/>
        </p:nvSpPr>
        <p:spPr>
          <a:xfrm>
            <a:off x="0" y="0"/>
            <a:ext cx="12192000" cy="6858000"/>
          </a:xfrm>
          <a:prstGeom prst="triangle">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rot="20778963">
            <a:off x="-646976" y="1540496"/>
            <a:ext cx="13477001" cy="3777009"/>
          </a:xfrm>
          <a:prstGeom prst="parallelogram">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1945907">
            <a:off x="1083011" y="-1064600"/>
            <a:ext cx="4950776" cy="10172220"/>
          </a:xfrm>
          <a:prstGeom prst="triangle">
            <a:avLst>
              <a:gd name="adj" fmla="val 100000"/>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0" y="-1"/>
            <a:ext cx="12192000" cy="6858000"/>
          </a:xfrm>
          <a:prstGeom prst="parallelogram">
            <a:avLst>
              <a:gd name="adj" fmla="val 5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8472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654813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E73A1C"/>
        </a:solidFill>
        <a:effectLst/>
      </p:bgPr>
    </p:bg>
    <p:spTree>
      <p:nvGrpSpPr>
        <p:cNvPr id="1" name=""/>
        <p:cNvGrpSpPr/>
        <p:nvPr/>
      </p:nvGrpSpPr>
      <p:grpSpPr>
        <a:xfrm>
          <a:off x="0" y="0"/>
          <a:ext cx="0" cy="0"/>
          <a:chOff x="0" y="0"/>
          <a:chExt cx="0" cy="0"/>
        </a:xfrm>
      </p:grpSpPr>
      <p:sp>
        <p:nvSpPr>
          <p:cNvPr id="5" name="矩形 4"/>
          <p:cNvSpPr/>
          <p:nvPr userDrawn="1"/>
        </p:nvSpPr>
        <p:spPr>
          <a:xfrm>
            <a:off x="440603" y="759873"/>
            <a:ext cx="662361" cy="379656"/>
          </a:xfrm>
          <a:prstGeom prst="rect">
            <a:avLst/>
          </a:prstGeom>
        </p:spPr>
        <p:txBody>
          <a:bodyPr wrap="none">
            <a:spAutoFit/>
          </a:bodyPr>
          <a:lstStyle/>
          <a:p>
            <a:pPr defTabSz="609585"/>
            <a:r>
              <a:rPr lang="zh-CN" altLang="en-US" sz="1867" dirty="0">
                <a:solidFill>
                  <a:srgbClr val="FFFFFF"/>
                </a:solidFill>
                <a:latin typeface="Segoe UI Light"/>
                <a:cs typeface="Segoe UI Light"/>
              </a:rPr>
              <a:t>标注</a:t>
            </a:r>
          </a:p>
        </p:txBody>
      </p:sp>
      <p:sp>
        <p:nvSpPr>
          <p:cNvPr id="6" name="矩形 5"/>
          <p:cNvSpPr/>
          <p:nvPr userDrawn="1"/>
        </p:nvSpPr>
        <p:spPr>
          <a:xfrm>
            <a:off x="2857674" y="841948"/>
            <a:ext cx="1402001" cy="3292440"/>
          </a:xfrm>
          <a:prstGeom prst="rect">
            <a:avLst/>
          </a:prstGeom>
        </p:spPr>
        <p:txBody>
          <a:bodyPr wrap="square">
            <a:spAutoFit/>
          </a:bodyPr>
          <a:lstStyle/>
          <a:p>
            <a:pPr defTabSz="609585">
              <a:lnSpc>
                <a:spcPct val="130000"/>
              </a:lnSpc>
            </a:pPr>
            <a:r>
              <a:rPr lang="zh-CN" altLang="en-US" sz="1333" dirty="0">
                <a:solidFill>
                  <a:srgbClr val="FFFFFF"/>
                </a:solidFill>
                <a:latin typeface="Segoe UI Light"/>
                <a:cs typeface="Segoe UI Light"/>
              </a:rPr>
              <a:t>字体使用 </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行距</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背景图片出处</a:t>
            </a: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声明</a:t>
            </a:r>
            <a:endParaRPr lang="en-US" altLang="zh-CN" sz="1333" dirty="0">
              <a:solidFill>
                <a:srgbClr val="FFFFFF"/>
              </a:solidFill>
              <a:latin typeface="Segoe UI Light"/>
              <a:cs typeface="Segoe UI Light"/>
            </a:endParaRPr>
          </a:p>
        </p:txBody>
      </p:sp>
      <p:sp>
        <p:nvSpPr>
          <p:cNvPr id="7" name="矩形 6"/>
          <p:cNvSpPr/>
          <p:nvPr userDrawn="1"/>
        </p:nvSpPr>
        <p:spPr>
          <a:xfrm>
            <a:off x="4395052" y="841948"/>
            <a:ext cx="3727457" cy="3825791"/>
          </a:xfrm>
          <a:prstGeom prst="rect">
            <a:avLst/>
          </a:prstGeom>
        </p:spPr>
        <p:txBody>
          <a:bodyPr wrap="square">
            <a:spAutoFit/>
          </a:bodyPr>
          <a:lstStyle/>
          <a:p>
            <a:pPr defTabSz="609585">
              <a:lnSpc>
                <a:spcPct val="130000"/>
              </a:lnSpc>
            </a:pPr>
            <a:r>
              <a:rPr lang="zh-CN" altLang="en-US" sz="1333" dirty="0">
                <a:solidFill>
                  <a:srgbClr val="FFFFFF"/>
                </a:solidFill>
                <a:latin typeface="Segoe UI Light"/>
                <a:cs typeface="Segoe UI Light"/>
              </a:rPr>
              <a:t>英文 </a:t>
            </a:r>
            <a:r>
              <a:rPr lang="en-US" altLang="zh-CN" sz="1333" dirty="0">
                <a:solidFill>
                  <a:srgbClr val="FFFFFF"/>
                </a:solidFill>
                <a:latin typeface="Segoe UI Light"/>
                <a:cs typeface="Segoe UI Light"/>
              </a:rPr>
              <a:t>Calibri</a:t>
            </a: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中文 微软雅黑</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正文 </a:t>
            </a:r>
            <a:r>
              <a:rPr lang="en-US" altLang="zh-CN" sz="1333" dirty="0">
                <a:solidFill>
                  <a:srgbClr val="FFFFFF"/>
                </a:solidFill>
                <a:latin typeface="Segoe UI Light"/>
                <a:cs typeface="Segoe UI Light"/>
              </a:rPr>
              <a:t>1.3</a:t>
            </a: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en-US" altLang="zh-CN" sz="1333" dirty="0" err="1">
                <a:solidFill>
                  <a:srgbClr val="FFFFFF"/>
                </a:solidFill>
                <a:latin typeface="Segoe UI Light"/>
                <a:cs typeface="Segoe UI Light"/>
              </a:rPr>
              <a:t>cn.bing.com</a:t>
            </a: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r>
              <a:rPr lang="zh-CN" altLang="en-US" sz="1333" dirty="0">
                <a:solidFill>
                  <a:prstClr val="white"/>
                </a:solidFill>
              </a:rPr>
              <a:t>互联网是一个开放共享的平台</a:t>
            </a:r>
          </a:p>
          <a:p>
            <a:pPr defTabSz="609585">
              <a:lnSpc>
                <a:spcPct val="130000"/>
              </a:lnSpc>
            </a:pPr>
            <a:r>
              <a:rPr lang="zh-CN" altLang="en-US" sz="1333" dirty="0">
                <a:solidFill>
                  <a:prstClr val="white"/>
                </a:solidFill>
              </a:rPr>
              <a:t>Office</a:t>
            </a:r>
            <a:r>
              <a:rPr lang="en-US" altLang="zh-CN" sz="1333" dirty="0">
                <a:solidFill>
                  <a:prstClr val="white"/>
                </a:solidFill>
              </a:rPr>
              <a:t>PLUS </a:t>
            </a:r>
            <a:r>
              <a:rPr lang="zh-CN" altLang="en-US" sz="1333" dirty="0">
                <a:solidFill>
                  <a:prstClr val="white"/>
                </a:solidFill>
              </a:rPr>
              <a:t>部分设计灵感与元素来源于网络</a:t>
            </a:r>
          </a:p>
          <a:p>
            <a:pPr defTabSz="609585">
              <a:lnSpc>
                <a:spcPct val="130000"/>
              </a:lnSpc>
            </a:pPr>
            <a:r>
              <a:rPr lang="zh-CN" altLang="en-US" sz="1333" dirty="0">
                <a:solidFill>
                  <a:prstClr val="white"/>
                </a:solidFill>
              </a:rPr>
              <a:t>如有建议请联系officeplus@microsoft.com</a:t>
            </a:r>
            <a:endParaRPr lang="en-US" altLang="zh-CN" sz="1333" dirty="0">
              <a:solidFill>
                <a:srgbClr val="FFFFFF"/>
              </a:solidFill>
              <a:latin typeface="Segoe UI Light"/>
              <a:cs typeface="Segoe UI Light"/>
            </a:endParaRPr>
          </a:p>
        </p:txBody>
      </p:sp>
      <p:sp>
        <p:nvSpPr>
          <p:cNvPr id="8" name="矩形 7"/>
          <p:cNvSpPr/>
          <p:nvPr userDrawn="1"/>
        </p:nvSpPr>
        <p:spPr>
          <a:xfrm>
            <a:off x="440603" y="182445"/>
            <a:ext cx="816249" cy="256545"/>
          </a:xfrm>
          <a:prstGeom prst="rect">
            <a:avLst/>
          </a:prstGeom>
        </p:spPr>
        <p:txBody>
          <a:bodyPr wrap="none">
            <a:spAutoFit/>
          </a:bodyPr>
          <a:lstStyle/>
          <a:p>
            <a:pPr defTabSz="609585"/>
            <a:r>
              <a:rPr kumimoji="1" lang="en-US" altLang="zh-CN" sz="1067" dirty="0" err="1">
                <a:solidFill>
                  <a:srgbClr val="FFFFFF"/>
                </a:solidFill>
                <a:latin typeface="Segoe UI Light"/>
                <a:cs typeface="Segoe UI Light"/>
              </a:rPr>
              <a:t>OfficePLUS</a:t>
            </a:r>
            <a:endParaRPr lang="zh-CN" altLang="en-US" sz="1067" dirty="0">
              <a:solidFill>
                <a:srgbClr val="FFFFFF"/>
              </a:solidFill>
              <a:latin typeface="Segoe UI Light"/>
              <a:cs typeface="Segoe UI Light"/>
            </a:endParaRPr>
          </a:p>
        </p:txBody>
      </p:sp>
    </p:spTree>
    <p:extLst>
      <p:ext uri="{BB962C8B-B14F-4D97-AF65-F5344CB8AC3E}">
        <p14:creationId xmlns:p14="http://schemas.microsoft.com/office/powerpoint/2010/main" val="24024612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a:hlinkClick r:id="rId2"/>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86431" y="2521041"/>
            <a:ext cx="3177903" cy="418585"/>
          </a:xfrm>
          <a:prstGeom prst="rect">
            <a:avLst/>
          </a:prstGeom>
        </p:spPr>
      </p:pic>
      <p:sp>
        <p:nvSpPr>
          <p:cNvPr id="9" name="文本框 8"/>
          <p:cNvSpPr txBox="1"/>
          <p:nvPr userDrawn="1"/>
        </p:nvSpPr>
        <p:spPr>
          <a:xfrm>
            <a:off x="4259746" y="3740751"/>
            <a:ext cx="3347390" cy="297454"/>
          </a:xfrm>
          <a:prstGeom prst="rect">
            <a:avLst/>
          </a:prstGeom>
          <a:noFill/>
        </p:spPr>
        <p:txBody>
          <a:bodyPr wrap="none" rtlCol="0">
            <a:spAutoFit/>
          </a:bodyPr>
          <a:lstStyle/>
          <a:p>
            <a:pPr algn="ctr"/>
            <a:r>
              <a:rPr kumimoji="1" lang="zh-CN" altLang="en-US" sz="1333" dirty="0">
                <a:solidFill>
                  <a:schemeClr val="tx1">
                    <a:lumMod val="75000"/>
                    <a:lumOff val="25000"/>
                  </a:schemeClr>
                </a:solidFill>
              </a:rPr>
              <a:t>点击</a:t>
            </a:r>
            <a:r>
              <a:rPr kumimoji="1" lang="en-US" altLang="zh-CN" sz="1333" dirty="0">
                <a:solidFill>
                  <a:schemeClr val="tx1">
                    <a:lumMod val="75000"/>
                    <a:lumOff val="25000"/>
                  </a:schemeClr>
                </a:solidFill>
              </a:rPr>
              <a:t>Logo</a:t>
            </a:r>
            <a:r>
              <a:rPr kumimoji="1" lang="zh-CN" altLang="en-US" sz="1333" dirty="0">
                <a:solidFill>
                  <a:schemeClr val="tx1">
                    <a:lumMod val="75000"/>
                    <a:lumOff val="25000"/>
                  </a:schemeClr>
                </a:solidFill>
              </a:rPr>
              <a:t>获取更多优质模板（放映模式）</a:t>
            </a:r>
          </a:p>
        </p:txBody>
      </p:sp>
    </p:spTree>
    <p:extLst>
      <p:ext uri="{BB962C8B-B14F-4D97-AF65-F5344CB8AC3E}">
        <p14:creationId xmlns:p14="http://schemas.microsoft.com/office/powerpoint/2010/main" val="303579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F6047D9-FEE4-4881-B706-9575ADABFECF}" type="datetimeFigureOut">
              <a:rPr lang="zh-CN" altLang="en-US" smtClean="0"/>
              <a:t>2016-11-21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9B09EC-0F5A-4ED1-9D27-B6EB06E679C1}" type="slidenum">
              <a:rPr lang="zh-CN" altLang="en-US" smtClean="0"/>
              <a:t>‹#›</a:t>
            </a:fld>
            <a:endParaRPr lang="zh-CN" altLang="en-US"/>
          </a:p>
        </p:txBody>
      </p:sp>
    </p:spTree>
    <p:extLst>
      <p:ext uri="{BB962C8B-B14F-4D97-AF65-F5344CB8AC3E}">
        <p14:creationId xmlns:p14="http://schemas.microsoft.com/office/powerpoint/2010/main" val="17498742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F6047D9-FEE4-4881-B706-9575ADABFECF}"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9B09EC-0F5A-4ED1-9D27-B6EB06E679C1}" type="slidenum">
              <a:rPr lang="zh-CN" altLang="en-US" smtClean="0"/>
              <a:t>‹#›</a:t>
            </a:fld>
            <a:endParaRPr lang="zh-CN" altLang="en-US"/>
          </a:p>
        </p:txBody>
      </p:sp>
    </p:spTree>
    <p:extLst>
      <p:ext uri="{BB962C8B-B14F-4D97-AF65-F5344CB8AC3E}">
        <p14:creationId xmlns:p14="http://schemas.microsoft.com/office/powerpoint/2010/main" val="37082394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F6047D9-FEE4-4881-B706-9575ADABFECF}"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9B09EC-0F5A-4ED1-9D27-B6EB06E679C1}" type="slidenum">
              <a:rPr lang="zh-CN" altLang="en-US" smtClean="0"/>
              <a:t>‹#›</a:t>
            </a:fld>
            <a:endParaRPr lang="zh-CN" altLang="en-US"/>
          </a:p>
        </p:txBody>
      </p:sp>
    </p:spTree>
    <p:extLst>
      <p:ext uri="{BB962C8B-B14F-4D97-AF65-F5344CB8AC3E}">
        <p14:creationId xmlns:p14="http://schemas.microsoft.com/office/powerpoint/2010/main" val="28507651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12800" y="274638"/>
            <a:ext cx="10566400" cy="1143000"/>
          </a:xfrm>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2016-11-21</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Content Placeholder 7"/>
          <p:cNvSpPr>
            <a:spLocks noGrp="1"/>
          </p:cNvSpPr>
          <p:nvPr>
            <p:ph sz="quarter" idx="13"/>
          </p:nvPr>
        </p:nvSpPr>
        <p:spPr>
          <a:xfrm>
            <a:off x="812800" y="1600200"/>
            <a:ext cx="105664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2429854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2584183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45709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2056400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1250494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104164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248209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B98038-8D08-46D2-94CB-48E4D423BEF0}" type="datetimeFigureOut">
              <a:rPr lang="zh-CN" altLang="en-US" smtClean="0"/>
              <a:t>2016-11-21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2779569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98038-8D08-46D2-94CB-48E4D423BEF0}" type="datetimeFigureOut">
              <a:rPr lang="zh-CN" altLang="en-US" smtClean="0"/>
              <a:t>2016-11-21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8FE2DD-6650-434F-A06B-63B61ED4B609}" type="slidenum">
              <a:rPr lang="zh-CN" altLang="en-US" smtClean="0"/>
              <a:t>‹#›</a:t>
            </a:fld>
            <a:endParaRPr lang="zh-CN" altLang="en-US"/>
          </a:p>
        </p:txBody>
      </p:sp>
    </p:spTree>
    <p:extLst>
      <p:ext uri="{BB962C8B-B14F-4D97-AF65-F5344CB8AC3E}">
        <p14:creationId xmlns:p14="http://schemas.microsoft.com/office/powerpoint/2010/main" val="1808726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6047D9-FEE4-4881-B706-9575ADABFECF}" type="datetimeFigureOut">
              <a:rPr lang="zh-CN" altLang="en-US" smtClean="0"/>
              <a:t>2016-11-21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B09EC-0F5A-4ED1-9D27-B6EB06E679C1}" type="slidenum">
              <a:rPr lang="zh-CN" altLang="en-US" smtClean="0"/>
              <a:t>‹#›</a:t>
            </a:fld>
            <a:endParaRPr lang="zh-CN" altLang="en-US"/>
          </a:p>
        </p:txBody>
      </p:sp>
    </p:spTree>
    <p:extLst>
      <p:ext uri="{BB962C8B-B14F-4D97-AF65-F5344CB8AC3E}">
        <p14:creationId xmlns:p14="http://schemas.microsoft.com/office/powerpoint/2010/main" val="5515450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hyperlink" Target="mailto:xfxxx@126.com" TargetMode="Externa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7187" y="2083707"/>
            <a:ext cx="3788228" cy="186204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500" b="1" i="0" u="none" strike="noStrike" kern="0" cap="none" spc="0" normalizeH="0" baseline="0" noProof="0" dirty="0">
                <a:ln>
                  <a:noFill/>
                </a:ln>
                <a:solidFill>
                  <a:schemeClr val="bg1"/>
                </a:solidFill>
                <a:effectLst/>
                <a:uLnTx/>
                <a:uFillTx/>
              </a:rPr>
              <a:t>2016</a:t>
            </a:r>
            <a:endParaRPr kumimoji="0" lang="zh-CN" altLang="en-US" sz="11500" b="1" i="0" u="none" strike="noStrike" kern="0" cap="none" spc="0" normalizeH="0" baseline="0" noProof="0" dirty="0">
              <a:ln>
                <a:noFill/>
              </a:ln>
              <a:solidFill>
                <a:schemeClr val="bg1"/>
              </a:solidFill>
              <a:effectLst/>
              <a:uLnTx/>
              <a:uFillTx/>
            </a:endParaRPr>
          </a:p>
        </p:txBody>
      </p:sp>
      <p:cxnSp>
        <p:nvCxnSpPr>
          <p:cNvPr id="4" name="直接连接符 3"/>
          <p:cNvCxnSpPr/>
          <p:nvPr/>
        </p:nvCxnSpPr>
        <p:spPr>
          <a:xfrm>
            <a:off x="5626103" y="2446564"/>
            <a:ext cx="0" cy="17972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245967" y="3579539"/>
            <a:ext cx="3071761" cy="4924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哈尔滨</a:t>
            </a:r>
            <a:r>
              <a:rPr lang="zh-CN" altLang="en-US" sz="2000" dirty="0">
                <a:solidFill>
                  <a:schemeClr val="bg1"/>
                </a:solidFill>
                <a:latin typeface="微软雅黑" panose="020B0503020204020204" pitchFamily="34" charset="-122"/>
                <a:ea typeface="微软雅黑" panose="020B0503020204020204" pitchFamily="34" charset="-122"/>
              </a:rPr>
              <a:t>蓝智科技有限公司</a:t>
            </a:r>
            <a:endPar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5945415" y="2502322"/>
            <a:ext cx="5109091" cy="1569660"/>
          </a:xfrm>
          <a:prstGeom prst="rect">
            <a:avLst/>
          </a:prstGeom>
        </p:spPr>
        <p:txBody>
          <a:bodyPr wrap="none">
            <a:spAutoFit/>
          </a:bodyPr>
          <a:lstStyle/>
          <a:p>
            <a:pPr lvl="0"/>
            <a:r>
              <a:rPr kumimoji="1" lang="zh-CN" altLang="en-US" sz="4800" b="1" kern="0" dirty="0">
                <a:solidFill>
                  <a:schemeClr val="bg1"/>
                </a:solidFill>
                <a:ea typeface="微软雅黑" panose="020B0503020204020204" pitchFamily="34" charset="-122"/>
              </a:rPr>
              <a:t>病历自动编目系统</a:t>
            </a:r>
            <a:endParaRPr kumimoji="1" lang="en-US" altLang="zh-CN" sz="4800" b="1" kern="0" dirty="0">
              <a:solidFill>
                <a:schemeClr val="bg1"/>
              </a:solidFill>
              <a:ea typeface="微软雅黑" panose="020B0503020204020204" pitchFamily="34" charset="-122"/>
            </a:endParaRPr>
          </a:p>
          <a:p>
            <a:pPr lvl="0"/>
            <a:r>
              <a:rPr kumimoji="1" lang="zh-CN" altLang="en-US" sz="4800" b="1" kern="0" dirty="0">
                <a:solidFill>
                  <a:schemeClr val="bg1"/>
                </a:solidFill>
                <a:ea typeface="微软雅黑" panose="020B0503020204020204" pitchFamily="34" charset="-122"/>
              </a:rPr>
              <a:t>百度云</a:t>
            </a:r>
            <a:r>
              <a:rPr kumimoji="1" lang="en-US" altLang="zh-CN" sz="4800" b="1" kern="0" dirty="0">
                <a:solidFill>
                  <a:schemeClr val="bg1"/>
                </a:solidFill>
                <a:ea typeface="微软雅黑" panose="020B0503020204020204" pitchFamily="34" charset="-122"/>
              </a:rPr>
              <a:t>OCR</a:t>
            </a:r>
            <a:r>
              <a:rPr kumimoji="1" lang="zh-CN" altLang="en-US" sz="4800" b="1" kern="0" dirty="0">
                <a:solidFill>
                  <a:schemeClr val="bg1"/>
                </a:solidFill>
                <a:ea typeface="微软雅黑" panose="020B0503020204020204" pitchFamily="34" charset="-122"/>
              </a:rPr>
              <a:t>技术</a:t>
            </a:r>
            <a:endParaRPr kumimoji="1" lang="zh-CN" altLang="en-US" sz="4800" b="1" i="0" u="none" strike="noStrike" kern="0" cap="none" spc="0" normalizeH="0" baseline="0" noProof="0" dirty="0">
              <a:ln>
                <a:noFill/>
              </a:ln>
              <a:solidFill>
                <a:schemeClr val="bg1"/>
              </a:solidFill>
              <a:effectLst/>
              <a:uLnTx/>
              <a:uFillTx/>
              <a:ea typeface="微软雅黑" panose="020B0503020204020204" pitchFamily="34" charset="-122"/>
            </a:endParaRPr>
          </a:p>
        </p:txBody>
      </p:sp>
    </p:spTree>
    <p:extLst>
      <p:ext uri="{BB962C8B-B14F-4D97-AF65-F5344CB8AC3E}">
        <p14:creationId xmlns:p14="http://schemas.microsoft.com/office/powerpoint/2010/main" val="6761159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92000" cy="6858000"/>
            <a:chOff x="0" y="0"/>
            <a:chExt cx="12192000" cy="6858000"/>
          </a:xfrm>
        </p:grpSpPr>
        <p:sp>
          <p:nvSpPr>
            <p:cNvPr id="2" name="矩形 1"/>
            <p:cNvSpPr/>
            <p:nvPr/>
          </p:nvSpPr>
          <p:spPr>
            <a:xfrm>
              <a:off x="3067050" y="0"/>
              <a:ext cx="91249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流程图: 手动输入 4"/>
            <p:cNvSpPr/>
            <p:nvPr/>
          </p:nvSpPr>
          <p:spPr>
            <a:xfrm>
              <a:off x="0" y="0"/>
              <a:ext cx="3067050" cy="6858000"/>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8" name="矩形 7"/>
          <p:cNvSpPr/>
          <p:nvPr/>
        </p:nvSpPr>
        <p:spPr>
          <a:xfrm>
            <a:off x="1191302" y="1248156"/>
            <a:ext cx="5895324" cy="3505200"/>
          </a:xfrm>
          <a:prstGeom prst="rect">
            <a:avLst/>
          </a:prstGeom>
          <a:blipFill rotWithShape="1">
            <a:blip r:embed="rId2"/>
            <a:srcRect/>
            <a:stretch>
              <a:fillRect t="-12181" b="-16879"/>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ysClr val="windowText" lastClr="000000"/>
              </a:solidFill>
              <a:effectLst/>
              <a:uLnTx/>
              <a:uFillTx/>
            </a:endParaRPr>
          </a:p>
        </p:txBody>
      </p:sp>
      <p:sp>
        <p:nvSpPr>
          <p:cNvPr id="9" name="矩形 8"/>
          <p:cNvSpPr/>
          <p:nvPr/>
        </p:nvSpPr>
        <p:spPr>
          <a:xfrm>
            <a:off x="7086627" y="1248156"/>
            <a:ext cx="3943324" cy="35052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文本框 9"/>
          <p:cNvSpPr txBox="1"/>
          <p:nvPr/>
        </p:nvSpPr>
        <p:spPr>
          <a:xfrm>
            <a:off x="7212155" y="1344168"/>
            <a:ext cx="3565336" cy="523220"/>
          </a:xfrm>
          <a:prstGeom prst="rect">
            <a:avLst/>
          </a:prstGeom>
          <a:noFill/>
        </p:spPr>
        <p:txBody>
          <a:bodyPr wrap="square" rtlCol="0">
            <a:spAutoFit/>
          </a:bodyPr>
          <a:lstStyle/>
          <a:p>
            <a:pPr lvl="0">
              <a:defRPr/>
            </a:pPr>
            <a:r>
              <a:rPr lang="zh-CN" altLang="en-US" sz="2800" b="1" kern="0" dirty="0">
                <a:solidFill>
                  <a:schemeClr val="bg1"/>
                </a:solidFill>
                <a:latin typeface="微软雅黑" panose="020B0503020204020204" pitchFamily="34" charset="-122"/>
                <a:ea typeface="微软雅黑" panose="020B0503020204020204" pitchFamily="34" charset="-122"/>
              </a:rPr>
              <a:t>产品基本介绍</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文本框 10"/>
          <p:cNvSpPr txBox="1"/>
          <p:nvPr/>
        </p:nvSpPr>
        <p:spPr>
          <a:xfrm>
            <a:off x="7212155" y="1846647"/>
            <a:ext cx="3565336" cy="307777"/>
          </a:xfrm>
          <a:prstGeom prst="rect">
            <a:avLst/>
          </a:prstGeom>
          <a:noFill/>
        </p:spPr>
        <p:txBody>
          <a:bodyPr wrap="square" rtlCol="0">
            <a:spAutoFit/>
          </a:bodyPr>
          <a:lstStyle/>
          <a:p>
            <a:pPr lvl="0">
              <a:defRPr/>
            </a:pPr>
            <a:r>
              <a:rPr lang="zh-CN" altLang="en-US" sz="1400" kern="0" dirty="0">
                <a:solidFill>
                  <a:schemeClr val="bg1"/>
                </a:solidFill>
                <a:latin typeface="微软雅黑" panose="020B0503020204020204" pitchFamily="34" charset="-122"/>
                <a:ea typeface="微软雅黑" panose="020B0503020204020204" pitchFamily="34" charset="-122"/>
              </a:rPr>
              <a:t>基于百度云</a:t>
            </a:r>
            <a:r>
              <a:rPr lang="en-US" altLang="zh-CN" sz="1400" kern="0" dirty="0">
                <a:solidFill>
                  <a:schemeClr val="bg1"/>
                </a:solidFill>
                <a:latin typeface="微软雅黑" panose="020B0503020204020204" pitchFamily="34" charset="-122"/>
                <a:ea typeface="微软雅黑" panose="020B0503020204020204" pitchFamily="34" charset="-122"/>
              </a:rPr>
              <a:t>OCR</a:t>
            </a:r>
            <a:r>
              <a:rPr lang="zh-CN" altLang="en-US" sz="1400" kern="0" dirty="0">
                <a:solidFill>
                  <a:schemeClr val="bg1"/>
                </a:solidFill>
                <a:latin typeface="微软雅黑" panose="020B0503020204020204" pitchFamily="34" charset="-122"/>
                <a:ea typeface="微软雅黑" panose="020B0503020204020204" pitchFamily="34" charset="-122"/>
              </a:rPr>
              <a:t>的蓝智病历自动编目系统</a:t>
            </a: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7312168" y="2240155"/>
            <a:ext cx="33004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212155" y="2261970"/>
            <a:ext cx="3639099" cy="2332930"/>
          </a:xfrm>
          <a:prstGeom prst="rect">
            <a:avLst/>
          </a:prstGeom>
          <a:noFill/>
        </p:spPr>
        <p:txBody>
          <a:bodyPr wrap="square" lIns="91424" tIns="45712" rIns="91424" bIns="45712" rtlCol="0">
            <a:spAutoFit/>
          </a:bodyPr>
          <a:lstStyle/>
          <a:p>
            <a:pPr lvl="0">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rPr>
              <a:t>现代化医院管理一个必然的发展方向便是医疗记录无纸化，因此各大医院的医生开始抛弃传统的纸板改为随身携带平板电脑查看患者各种病历资料。蓝智公司的病历自动编目系统利用百度云</a:t>
            </a:r>
            <a:r>
              <a:rPr lang="en-US" altLang="zh-CN" sz="1400" kern="0" dirty="0">
                <a:solidFill>
                  <a:schemeClr val="bg1"/>
                </a:solidFill>
                <a:latin typeface="微软雅黑" panose="020B0503020204020204" pitchFamily="34" charset="-122"/>
                <a:ea typeface="微软雅黑" panose="020B0503020204020204" pitchFamily="34" charset="-122"/>
              </a:rPr>
              <a:t>OCR</a:t>
            </a:r>
            <a:r>
              <a:rPr lang="zh-CN" altLang="en-US" sz="1400" kern="0" dirty="0">
                <a:solidFill>
                  <a:schemeClr val="bg1"/>
                </a:solidFill>
                <a:latin typeface="微软雅黑" panose="020B0503020204020204" pitchFamily="34" charset="-122"/>
                <a:ea typeface="微软雅黑" panose="020B0503020204020204" pitchFamily="34" charset="-122"/>
              </a:rPr>
              <a:t>技术优势，可以实现原有病历处理流程中的病历扫描后编制目录工作由人工操作改为计算机程序自动识别，极大的降低工作强度和提升工作效率。</a:t>
            </a:r>
          </a:p>
        </p:txBody>
      </p:sp>
    </p:spTree>
    <p:extLst>
      <p:ext uri="{BB962C8B-B14F-4D97-AF65-F5344CB8AC3E}">
        <p14:creationId xmlns:p14="http://schemas.microsoft.com/office/powerpoint/2010/main" val="110081131"/>
      </p:ext>
    </p:extLst>
  </p:cSld>
  <p:clrMapOvr>
    <a:masterClrMapping/>
  </p:clrMapOvr>
  <p:transition spd="slow">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58283" y="445024"/>
            <a:ext cx="10062841" cy="1325563"/>
          </a:xfrm>
        </p:spPr>
        <p:txBody>
          <a:bodyPr/>
          <a:lstStyle/>
          <a:p>
            <a:r>
              <a:rPr lang="zh-CN" altLang="zh-CN" dirty="0"/>
              <a:t>总体功能架构</a:t>
            </a:r>
            <a:endParaRPr lang="zh-CN" altLang="en-US" dirty="0"/>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2870004412"/>
              </p:ext>
            </p:extLst>
          </p:nvPr>
        </p:nvGraphicFramePr>
        <p:xfrm>
          <a:off x="905524" y="1905524"/>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8314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66334" y="1022072"/>
            <a:ext cx="861133" cy="5139031"/>
          </a:xfrm>
        </p:spPr>
        <p:txBody>
          <a:bodyPr>
            <a:normAutofit/>
          </a:bodyPr>
          <a:lstStyle/>
          <a:p>
            <a:r>
              <a:rPr lang="zh-CN" altLang="en-US" dirty="0">
                <a:solidFill>
                  <a:schemeClr val="bg1"/>
                </a:solidFill>
              </a:rPr>
              <a:t>主界面展示</a:t>
            </a:r>
          </a:p>
        </p:txBody>
      </p:sp>
      <p:pic>
        <p:nvPicPr>
          <p:cNvPr id="3" name="图片 2"/>
          <p:cNvPicPr>
            <a:picLocks noChangeAspect="1"/>
          </p:cNvPicPr>
          <p:nvPr/>
        </p:nvPicPr>
        <p:blipFill>
          <a:blip r:embed="rId3"/>
          <a:stretch>
            <a:fillRect/>
          </a:stretch>
        </p:blipFill>
        <p:spPr>
          <a:xfrm>
            <a:off x="1277028" y="0"/>
            <a:ext cx="10914972" cy="6858000"/>
          </a:xfrm>
          <a:prstGeom prst="rect">
            <a:avLst/>
          </a:prstGeom>
        </p:spPr>
      </p:pic>
    </p:spTree>
    <p:extLst>
      <p:ext uri="{BB962C8B-B14F-4D97-AF65-F5344CB8AC3E}">
        <p14:creationId xmlns:p14="http://schemas.microsoft.com/office/powerpoint/2010/main" val="503424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127467" y="933295"/>
            <a:ext cx="861133" cy="51390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bg1"/>
                </a:solidFill>
              </a:rPr>
              <a:t>百度云代码片段</a:t>
            </a:r>
          </a:p>
        </p:txBody>
      </p:sp>
      <p:pic>
        <p:nvPicPr>
          <p:cNvPr id="7" name="图片 6"/>
          <p:cNvPicPr>
            <a:picLocks noChangeAspect="1"/>
          </p:cNvPicPr>
          <p:nvPr/>
        </p:nvPicPr>
        <p:blipFill>
          <a:blip r:embed="rId2"/>
          <a:stretch>
            <a:fillRect/>
          </a:stretch>
        </p:blipFill>
        <p:spPr>
          <a:xfrm>
            <a:off x="2806212" y="0"/>
            <a:ext cx="9385788" cy="6858000"/>
          </a:xfrm>
          <a:prstGeom prst="rect">
            <a:avLst/>
          </a:prstGeom>
        </p:spPr>
      </p:pic>
    </p:spTree>
    <p:extLst>
      <p:ext uri="{BB962C8B-B14F-4D97-AF65-F5344CB8AC3E}">
        <p14:creationId xmlns:p14="http://schemas.microsoft.com/office/powerpoint/2010/main" val="4179664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5057374" y="1663700"/>
            <a:ext cx="2025915" cy="1194148"/>
          </a:xfrm>
          <a:custGeom>
            <a:avLst/>
            <a:gdLst>
              <a:gd name="T0" fmla="*/ 579995 w 798"/>
              <a:gd name="T1" fmla="*/ 631863 h 470"/>
              <a:gd name="T2" fmla="*/ 659537 w 798"/>
              <a:gd name="T3" fmla="*/ 779463 h 470"/>
              <a:gd name="T4" fmla="*/ 737422 w 798"/>
              <a:gd name="T5" fmla="*/ 631863 h 470"/>
              <a:gd name="T6" fmla="*/ 1045648 w 798"/>
              <a:gd name="T7" fmla="*/ 728052 h 470"/>
              <a:gd name="T8" fmla="*/ 1322388 w 798"/>
              <a:gd name="T9" fmla="*/ 230522 h 470"/>
              <a:gd name="T10" fmla="*/ 0 w 798"/>
              <a:gd name="T11" fmla="*/ 227205 h 470"/>
              <a:gd name="T12" fmla="*/ 275083 w 798"/>
              <a:gd name="T13" fmla="*/ 726393 h 470"/>
              <a:gd name="T14" fmla="*/ 579995 w 798"/>
              <a:gd name="T15" fmla="*/ 631863 h 4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8" h="470">
                <a:moveTo>
                  <a:pt x="350" y="381"/>
                </a:moveTo>
                <a:cubicBezTo>
                  <a:pt x="398" y="470"/>
                  <a:pt x="398" y="470"/>
                  <a:pt x="398" y="470"/>
                </a:cubicBezTo>
                <a:cubicBezTo>
                  <a:pt x="445" y="381"/>
                  <a:pt x="445" y="381"/>
                  <a:pt x="445" y="381"/>
                </a:cubicBezTo>
                <a:cubicBezTo>
                  <a:pt x="512" y="388"/>
                  <a:pt x="575" y="408"/>
                  <a:pt x="631" y="439"/>
                </a:cubicBezTo>
                <a:cubicBezTo>
                  <a:pt x="798" y="139"/>
                  <a:pt x="798" y="139"/>
                  <a:pt x="798" y="139"/>
                </a:cubicBezTo>
                <a:cubicBezTo>
                  <a:pt x="550" y="1"/>
                  <a:pt x="249" y="0"/>
                  <a:pt x="0" y="137"/>
                </a:cubicBezTo>
                <a:cubicBezTo>
                  <a:pt x="166" y="438"/>
                  <a:pt x="166" y="438"/>
                  <a:pt x="166" y="438"/>
                </a:cubicBezTo>
                <a:cubicBezTo>
                  <a:pt x="222" y="407"/>
                  <a:pt x="284" y="387"/>
                  <a:pt x="350" y="381"/>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3" name="Freeform 6"/>
          <p:cNvSpPr>
            <a:spLocks/>
          </p:cNvSpPr>
          <p:nvPr/>
        </p:nvSpPr>
        <p:spPr bwMode="auto">
          <a:xfrm>
            <a:off x="5035482" y="4835122"/>
            <a:ext cx="2025916" cy="1189284"/>
          </a:xfrm>
          <a:custGeom>
            <a:avLst/>
            <a:gdLst>
              <a:gd name="T0" fmla="*/ 594909 w 798"/>
              <a:gd name="T1" fmla="*/ 144310 h 468"/>
              <a:gd name="T2" fmla="*/ 672794 w 798"/>
              <a:gd name="T3" fmla="*/ 0 h 468"/>
              <a:gd name="T4" fmla="*/ 747365 w 798"/>
              <a:gd name="T5" fmla="*/ 144310 h 468"/>
              <a:gd name="T6" fmla="*/ 1050619 w 798"/>
              <a:gd name="T7" fmla="*/ 51421 h 468"/>
              <a:gd name="T8" fmla="*/ 1322388 w 798"/>
              <a:gd name="T9" fmla="*/ 552359 h 468"/>
              <a:gd name="T10" fmla="*/ 0 w 798"/>
              <a:gd name="T11" fmla="*/ 539089 h 468"/>
              <a:gd name="T12" fmla="*/ 280055 w 798"/>
              <a:gd name="T13" fmla="*/ 43127 h 468"/>
              <a:gd name="T14" fmla="*/ 594909 w 798"/>
              <a:gd name="T15" fmla="*/ 144310 h 4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8" h="468">
                <a:moveTo>
                  <a:pt x="359" y="87"/>
                </a:moveTo>
                <a:cubicBezTo>
                  <a:pt x="406" y="0"/>
                  <a:pt x="406" y="0"/>
                  <a:pt x="406" y="0"/>
                </a:cubicBezTo>
                <a:cubicBezTo>
                  <a:pt x="451" y="87"/>
                  <a:pt x="451" y="87"/>
                  <a:pt x="451" y="87"/>
                </a:cubicBezTo>
                <a:cubicBezTo>
                  <a:pt x="517" y="80"/>
                  <a:pt x="579" y="61"/>
                  <a:pt x="634" y="31"/>
                </a:cubicBezTo>
                <a:cubicBezTo>
                  <a:pt x="798" y="333"/>
                  <a:pt x="798" y="333"/>
                  <a:pt x="798" y="333"/>
                </a:cubicBezTo>
                <a:cubicBezTo>
                  <a:pt x="548" y="468"/>
                  <a:pt x="246" y="465"/>
                  <a:pt x="0" y="325"/>
                </a:cubicBezTo>
                <a:cubicBezTo>
                  <a:pt x="169" y="26"/>
                  <a:pt x="169" y="26"/>
                  <a:pt x="169" y="26"/>
                </a:cubicBezTo>
                <a:cubicBezTo>
                  <a:pt x="226" y="59"/>
                  <a:pt x="291" y="80"/>
                  <a:pt x="359" y="8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4" name="Freeform 7"/>
          <p:cNvSpPr>
            <a:spLocks/>
          </p:cNvSpPr>
          <p:nvPr/>
        </p:nvSpPr>
        <p:spPr bwMode="auto">
          <a:xfrm>
            <a:off x="3975100" y="3854997"/>
            <a:ext cx="1454379" cy="1770548"/>
          </a:xfrm>
          <a:custGeom>
            <a:avLst/>
            <a:gdLst>
              <a:gd name="T0" fmla="*/ 644481 w 573"/>
              <a:gd name="T1" fmla="*/ 328305 h 697"/>
              <a:gd name="T2" fmla="*/ 806843 w 573"/>
              <a:gd name="T3" fmla="*/ 321673 h 697"/>
              <a:gd name="T4" fmla="*/ 722349 w 573"/>
              <a:gd name="T5" fmla="*/ 459295 h 697"/>
              <a:gd name="T6" fmla="*/ 949325 w 573"/>
              <a:gd name="T7" fmla="*/ 669875 h 697"/>
              <a:gd name="T8" fmla="*/ 652764 w 573"/>
              <a:gd name="T9" fmla="*/ 1155700 h 697"/>
              <a:gd name="T10" fmla="*/ 0 w 573"/>
              <a:gd name="T11" fmla="*/ 4974 h 697"/>
              <a:gd name="T12" fmla="*/ 569926 w 573"/>
              <a:gd name="T13" fmla="*/ 0 h 697"/>
              <a:gd name="T14" fmla="*/ 644481 w 573"/>
              <a:gd name="T15" fmla="*/ 328305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3" h="697">
                <a:moveTo>
                  <a:pt x="389" y="198"/>
                </a:moveTo>
                <a:cubicBezTo>
                  <a:pt x="487" y="194"/>
                  <a:pt x="487" y="194"/>
                  <a:pt x="487" y="194"/>
                </a:cubicBezTo>
                <a:cubicBezTo>
                  <a:pt x="436" y="277"/>
                  <a:pt x="436" y="277"/>
                  <a:pt x="436" y="277"/>
                </a:cubicBezTo>
                <a:cubicBezTo>
                  <a:pt x="473" y="328"/>
                  <a:pt x="520" y="371"/>
                  <a:pt x="573" y="404"/>
                </a:cubicBezTo>
                <a:cubicBezTo>
                  <a:pt x="394" y="697"/>
                  <a:pt x="394" y="697"/>
                  <a:pt x="394" y="697"/>
                </a:cubicBezTo>
                <a:cubicBezTo>
                  <a:pt x="152" y="549"/>
                  <a:pt x="3" y="287"/>
                  <a:pt x="0" y="3"/>
                </a:cubicBezTo>
                <a:cubicBezTo>
                  <a:pt x="344" y="0"/>
                  <a:pt x="344" y="0"/>
                  <a:pt x="344" y="0"/>
                </a:cubicBezTo>
                <a:cubicBezTo>
                  <a:pt x="345" y="71"/>
                  <a:pt x="361" y="138"/>
                  <a:pt x="389" y="19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Freeform 8"/>
          <p:cNvSpPr>
            <a:spLocks/>
          </p:cNvSpPr>
          <p:nvPr/>
        </p:nvSpPr>
        <p:spPr bwMode="auto">
          <a:xfrm>
            <a:off x="3977534" y="2047967"/>
            <a:ext cx="1464107" cy="1770548"/>
          </a:xfrm>
          <a:custGeom>
            <a:avLst/>
            <a:gdLst>
              <a:gd name="T0" fmla="*/ 698951 w 577"/>
              <a:gd name="T1" fmla="*/ 734541 h 697"/>
              <a:gd name="T2" fmla="*/ 790047 w 577"/>
              <a:gd name="T3" fmla="*/ 868848 h 697"/>
              <a:gd name="T4" fmla="*/ 627731 w 577"/>
              <a:gd name="T5" fmla="*/ 868848 h 697"/>
              <a:gd name="T6" fmla="*/ 568105 w 577"/>
              <a:gd name="T7" fmla="*/ 1155700 h 697"/>
              <a:gd name="T8" fmla="*/ 0 w 577"/>
              <a:gd name="T9" fmla="*/ 1142435 h 697"/>
              <a:gd name="T10" fmla="*/ 665826 w 577"/>
              <a:gd name="T11" fmla="*/ 0 h 697"/>
              <a:gd name="T12" fmla="*/ 955675 w 577"/>
              <a:gd name="T13" fmla="*/ 489141 h 697"/>
              <a:gd name="T14" fmla="*/ 698951 w 577"/>
              <a:gd name="T15" fmla="*/ 734541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7" h="697">
                <a:moveTo>
                  <a:pt x="422" y="443"/>
                </a:moveTo>
                <a:cubicBezTo>
                  <a:pt x="477" y="524"/>
                  <a:pt x="477" y="524"/>
                  <a:pt x="477" y="524"/>
                </a:cubicBezTo>
                <a:cubicBezTo>
                  <a:pt x="379" y="524"/>
                  <a:pt x="379" y="524"/>
                  <a:pt x="379" y="524"/>
                </a:cubicBezTo>
                <a:cubicBezTo>
                  <a:pt x="357" y="578"/>
                  <a:pt x="344" y="636"/>
                  <a:pt x="343" y="697"/>
                </a:cubicBezTo>
                <a:cubicBezTo>
                  <a:pt x="0" y="689"/>
                  <a:pt x="0" y="689"/>
                  <a:pt x="0" y="689"/>
                </a:cubicBezTo>
                <a:cubicBezTo>
                  <a:pt x="6" y="406"/>
                  <a:pt x="158" y="145"/>
                  <a:pt x="402" y="0"/>
                </a:cubicBezTo>
                <a:cubicBezTo>
                  <a:pt x="577" y="295"/>
                  <a:pt x="577" y="295"/>
                  <a:pt x="577" y="295"/>
                </a:cubicBezTo>
                <a:cubicBezTo>
                  <a:pt x="515" y="332"/>
                  <a:pt x="462" y="383"/>
                  <a:pt x="422" y="44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6" name="Freeform 9"/>
          <p:cNvSpPr>
            <a:spLocks/>
          </p:cNvSpPr>
          <p:nvPr/>
        </p:nvSpPr>
        <p:spPr bwMode="auto">
          <a:xfrm>
            <a:off x="6689293" y="3869589"/>
            <a:ext cx="1464107" cy="1770548"/>
          </a:xfrm>
          <a:custGeom>
            <a:avLst/>
            <a:gdLst>
              <a:gd name="T0" fmla="*/ 256724 w 577"/>
              <a:gd name="T1" fmla="*/ 419501 h 697"/>
              <a:gd name="T2" fmla="*/ 165628 w 577"/>
              <a:gd name="T3" fmla="*/ 285194 h 697"/>
              <a:gd name="T4" fmla="*/ 327944 w 577"/>
              <a:gd name="T5" fmla="*/ 285194 h 697"/>
              <a:gd name="T6" fmla="*/ 387570 w 577"/>
              <a:gd name="T7" fmla="*/ 0 h 697"/>
              <a:gd name="T8" fmla="*/ 955675 w 577"/>
              <a:gd name="T9" fmla="*/ 11607 h 697"/>
              <a:gd name="T10" fmla="*/ 289849 w 577"/>
              <a:gd name="T11" fmla="*/ 1155700 h 697"/>
              <a:gd name="T12" fmla="*/ 0 w 577"/>
              <a:gd name="T13" fmla="*/ 664901 h 697"/>
              <a:gd name="T14" fmla="*/ 256724 w 577"/>
              <a:gd name="T15" fmla="*/ 419501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7" h="697">
                <a:moveTo>
                  <a:pt x="155" y="253"/>
                </a:moveTo>
                <a:cubicBezTo>
                  <a:pt x="100" y="172"/>
                  <a:pt x="100" y="172"/>
                  <a:pt x="100" y="172"/>
                </a:cubicBezTo>
                <a:cubicBezTo>
                  <a:pt x="198" y="172"/>
                  <a:pt x="198" y="172"/>
                  <a:pt x="198" y="172"/>
                </a:cubicBezTo>
                <a:cubicBezTo>
                  <a:pt x="220" y="119"/>
                  <a:pt x="233" y="61"/>
                  <a:pt x="234" y="0"/>
                </a:cubicBezTo>
                <a:cubicBezTo>
                  <a:pt x="577" y="7"/>
                  <a:pt x="577" y="7"/>
                  <a:pt x="577" y="7"/>
                </a:cubicBezTo>
                <a:cubicBezTo>
                  <a:pt x="571" y="291"/>
                  <a:pt x="419" y="551"/>
                  <a:pt x="175" y="697"/>
                </a:cubicBezTo>
                <a:cubicBezTo>
                  <a:pt x="0" y="401"/>
                  <a:pt x="0" y="401"/>
                  <a:pt x="0" y="401"/>
                </a:cubicBezTo>
                <a:cubicBezTo>
                  <a:pt x="62" y="364"/>
                  <a:pt x="115" y="314"/>
                  <a:pt x="155" y="25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7" name="Freeform 10"/>
          <p:cNvSpPr>
            <a:spLocks/>
          </p:cNvSpPr>
          <p:nvPr/>
        </p:nvSpPr>
        <p:spPr bwMode="auto">
          <a:xfrm>
            <a:off x="6696589" y="2057697"/>
            <a:ext cx="1456810" cy="1770548"/>
          </a:xfrm>
          <a:custGeom>
            <a:avLst/>
            <a:gdLst>
              <a:gd name="T0" fmla="*/ 0 w 574"/>
              <a:gd name="T1" fmla="*/ 485825 h 697"/>
              <a:gd name="T2" fmla="*/ 294882 w 574"/>
              <a:gd name="T3" fmla="*/ 0 h 697"/>
              <a:gd name="T4" fmla="*/ 950913 w 574"/>
              <a:gd name="T5" fmla="*/ 1147409 h 697"/>
              <a:gd name="T6" fmla="*/ 382685 w 574"/>
              <a:gd name="T7" fmla="*/ 1155700 h 697"/>
              <a:gd name="T8" fmla="*/ 314762 w 574"/>
              <a:gd name="T9" fmla="*/ 842318 h 697"/>
              <a:gd name="T10" fmla="*/ 150755 w 574"/>
              <a:gd name="T11" fmla="*/ 847292 h 697"/>
              <a:gd name="T12" fmla="*/ 238557 w 574"/>
              <a:gd name="T13" fmla="*/ 709669 h 697"/>
              <a:gd name="T14" fmla="*/ 0 w 574"/>
              <a:gd name="T15" fmla="*/ 485825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4" h="697">
                <a:moveTo>
                  <a:pt x="0" y="293"/>
                </a:moveTo>
                <a:cubicBezTo>
                  <a:pt x="178" y="0"/>
                  <a:pt x="178" y="0"/>
                  <a:pt x="178" y="0"/>
                </a:cubicBezTo>
                <a:cubicBezTo>
                  <a:pt x="421" y="147"/>
                  <a:pt x="571" y="409"/>
                  <a:pt x="574" y="692"/>
                </a:cubicBezTo>
                <a:cubicBezTo>
                  <a:pt x="231" y="697"/>
                  <a:pt x="231" y="697"/>
                  <a:pt x="231" y="697"/>
                </a:cubicBezTo>
                <a:cubicBezTo>
                  <a:pt x="230" y="630"/>
                  <a:pt x="215" y="566"/>
                  <a:pt x="190" y="508"/>
                </a:cubicBezTo>
                <a:cubicBezTo>
                  <a:pt x="91" y="511"/>
                  <a:pt x="91" y="511"/>
                  <a:pt x="91" y="511"/>
                </a:cubicBezTo>
                <a:cubicBezTo>
                  <a:pt x="144" y="428"/>
                  <a:pt x="144" y="428"/>
                  <a:pt x="144" y="428"/>
                </a:cubicBezTo>
                <a:cubicBezTo>
                  <a:pt x="106" y="374"/>
                  <a:pt x="57" y="328"/>
                  <a:pt x="0" y="29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grpSp>
        <p:nvGrpSpPr>
          <p:cNvPr id="8" name="Group 12"/>
          <p:cNvGrpSpPr/>
          <p:nvPr/>
        </p:nvGrpSpPr>
        <p:grpSpPr>
          <a:xfrm>
            <a:off x="4341666" y="4340913"/>
            <a:ext cx="701337" cy="570696"/>
            <a:chOff x="1550139" y="1314466"/>
            <a:chExt cx="509139" cy="414300"/>
          </a:xfrm>
          <a:solidFill>
            <a:schemeClr val="bg1"/>
          </a:solidFill>
        </p:grpSpPr>
        <p:sp>
          <p:nvSpPr>
            <p:cNvPr id="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1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1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2" name="Freeform 34"/>
          <p:cNvSpPr>
            <a:spLocks/>
          </p:cNvSpPr>
          <p:nvPr/>
        </p:nvSpPr>
        <p:spPr bwMode="auto">
          <a:xfrm>
            <a:off x="7170842" y="2797045"/>
            <a:ext cx="508304" cy="449934"/>
          </a:xfrm>
          <a:custGeom>
            <a:avLst/>
            <a:gdLst>
              <a:gd name="T0" fmla="*/ 331787 w 136"/>
              <a:gd name="T1" fmla="*/ 117317 h 120"/>
              <a:gd name="T2" fmla="*/ 165894 w 136"/>
              <a:gd name="T3" fmla="*/ 0 h 120"/>
              <a:gd name="T4" fmla="*/ 0 w 136"/>
              <a:gd name="T5" fmla="*/ 117317 h 120"/>
              <a:gd name="T6" fmla="*/ 90266 w 136"/>
              <a:gd name="T7" fmla="*/ 222413 h 120"/>
              <a:gd name="T8" fmla="*/ 53671 w 136"/>
              <a:gd name="T9" fmla="*/ 293292 h 120"/>
              <a:gd name="T10" fmla="*/ 178092 w 136"/>
              <a:gd name="T11" fmla="*/ 234634 h 120"/>
              <a:gd name="T12" fmla="*/ 331787 w 136"/>
              <a:gd name="T13" fmla="*/ 117317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13" name="Freeform 55"/>
          <p:cNvSpPr>
            <a:spLocks noEditPoints="1"/>
          </p:cNvSpPr>
          <p:nvPr/>
        </p:nvSpPr>
        <p:spPr bwMode="auto">
          <a:xfrm>
            <a:off x="5760240" y="5168315"/>
            <a:ext cx="603154" cy="629906"/>
          </a:xfrm>
          <a:custGeom>
            <a:avLst/>
            <a:gdLst>
              <a:gd name="T0" fmla="*/ 253757 w 129"/>
              <a:gd name="T1" fmla="*/ 281274 h 135"/>
              <a:gd name="T2" fmla="*/ 388279 w 129"/>
              <a:gd name="T3" fmla="*/ 79490 h 135"/>
              <a:gd name="T4" fmla="*/ 388279 w 129"/>
              <a:gd name="T5" fmla="*/ 64204 h 135"/>
              <a:gd name="T6" fmla="*/ 357706 w 129"/>
              <a:gd name="T7" fmla="*/ 30573 h 135"/>
              <a:gd name="T8" fmla="*/ 342420 w 129"/>
              <a:gd name="T9" fmla="*/ 30573 h 135"/>
              <a:gd name="T10" fmla="*/ 327133 w 129"/>
              <a:gd name="T11" fmla="*/ 48917 h 135"/>
              <a:gd name="T12" fmla="*/ 308789 w 129"/>
              <a:gd name="T13" fmla="*/ 48917 h 135"/>
              <a:gd name="T14" fmla="*/ 308789 w 129"/>
              <a:gd name="T15" fmla="*/ 0 h 135"/>
              <a:gd name="T16" fmla="*/ 82548 w 129"/>
              <a:gd name="T17" fmla="*/ 0 h 135"/>
              <a:gd name="T18" fmla="*/ 82548 w 129"/>
              <a:gd name="T19" fmla="*/ 48917 h 135"/>
              <a:gd name="T20" fmla="*/ 67261 w 129"/>
              <a:gd name="T21" fmla="*/ 48917 h 135"/>
              <a:gd name="T22" fmla="*/ 51974 w 129"/>
              <a:gd name="T23" fmla="*/ 30573 h 135"/>
              <a:gd name="T24" fmla="*/ 36688 w 129"/>
              <a:gd name="T25" fmla="*/ 30573 h 135"/>
              <a:gd name="T26" fmla="*/ 3057 w 129"/>
              <a:gd name="T27" fmla="*/ 64204 h 135"/>
              <a:gd name="T28" fmla="*/ 3057 w 129"/>
              <a:gd name="T29" fmla="*/ 79490 h 135"/>
              <a:gd name="T30" fmla="*/ 140637 w 129"/>
              <a:gd name="T31" fmla="*/ 281274 h 135"/>
              <a:gd name="T32" fmla="*/ 180382 w 129"/>
              <a:gd name="T33" fmla="*/ 299618 h 135"/>
              <a:gd name="T34" fmla="*/ 180382 w 129"/>
              <a:gd name="T35" fmla="*/ 314905 h 135"/>
              <a:gd name="T36" fmla="*/ 165095 w 129"/>
              <a:gd name="T37" fmla="*/ 324077 h 135"/>
              <a:gd name="T38" fmla="*/ 180382 w 129"/>
              <a:gd name="T39" fmla="*/ 330191 h 135"/>
              <a:gd name="T40" fmla="*/ 180382 w 129"/>
              <a:gd name="T41" fmla="*/ 348535 h 135"/>
              <a:gd name="T42" fmla="*/ 165095 w 129"/>
              <a:gd name="T43" fmla="*/ 363822 h 135"/>
              <a:gd name="T44" fmla="*/ 146751 w 129"/>
              <a:gd name="T45" fmla="*/ 379108 h 135"/>
              <a:gd name="T46" fmla="*/ 131465 w 129"/>
              <a:gd name="T47" fmla="*/ 394395 h 135"/>
              <a:gd name="T48" fmla="*/ 149809 w 129"/>
              <a:gd name="T49" fmla="*/ 412739 h 135"/>
              <a:gd name="T50" fmla="*/ 244585 w 129"/>
              <a:gd name="T51" fmla="*/ 412739 h 135"/>
              <a:gd name="T52" fmla="*/ 259872 w 129"/>
              <a:gd name="T53" fmla="*/ 394395 h 135"/>
              <a:gd name="T54" fmla="*/ 244585 w 129"/>
              <a:gd name="T55" fmla="*/ 379108 h 135"/>
              <a:gd name="T56" fmla="*/ 226242 w 129"/>
              <a:gd name="T57" fmla="*/ 363822 h 135"/>
              <a:gd name="T58" fmla="*/ 210955 w 129"/>
              <a:gd name="T59" fmla="*/ 348535 h 135"/>
              <a:gd name="T60" fmla="*/ 210955 w 129"/>
              <a:gd name="T61" fmla="*/ 330191 h 135"/>
              <a:gd name="T62" fmla="*/ 229299 w 129"/>
              <a:gd name="T63" fmla="*/ 324077 h 135"/>
              <a:gd name="T64" fmla="*/ 210955 w 129"/>
              <a:gd name="T65" fmla="*/ 314905 h 135"/>
              <a:gd name="T66" fmla="*/ 210955 w 129"/>
              <a:gd name="T67" fmla="*/ 299618 h 135"/>
              <a:gd name="T68" fmla="*/ 253757 w 129"/>
              <a:gd name="T69" fmla="*/ 281274 h 135"/>
              <a:gd name="T70" fmla="*/ 308789 w 129"/>
              <a:gd name="T71" fmla="*/ 64204 h 135"/>
              <a:gd name="T72" fmla="*/ 327133 w 129"/>
              <a:gd name="T73" fmla="*/ 64204 h 135"/>
              <a:gd name="T74" fmla="*/ 342420 w 129"/>
              <a:gd name="T75" fmla="*/ 48917 h 135"/>
              <a:gd name="T76" fmla="*/ 357706 w 129"/>
              <a:gd name="T77" fmla="*/ 64204 h 135"/>
              <a:gd name="T78" fmla="*/ 357706 w 129"/>
              <a:gd name="T79" fmla="*/ 79490 h 135"/>
              <a:gd name="T80" fmla="*/ 278216 w 129"/>
              <a:gd name="T81" fmla="*/ 217070 h 135"/>
              <a:gd name="T82" fmla="*/ 308789 w 129"/>
              <a:gd name="T83" fmla="*/ 64204 h 135"/>
              <a:gd name="T84" fmla="*/ 110063 w 129"/>
              <a:gd name="T85" fmla="*/ 220127 h 135"/>
              <a:gd name="T86" fmla="*/ 30573 w 129"/>
              <a:gd name="T87" fmla="*/ 82548 h 135"/>
              <a:gd name="T88" fmla="*/ 30573 w 129"/>
              <a:gd name="T89" fmla="*/ 67261 h 135"/>
              <a:gd name="T90" fmla="*/ 45860 w 129"/>
              <a:gd name="T91" fmla="*/ 51975 h 135"/>
              <a:gd name="T92" fmla="*/ 61146 w 129"/>
              <a:gd name="T93" fmla="*/ 67261 h 135"/>
              <a:gd name="T94" fmla="*/ 79490 w 129"/>
              <a:gd name="T95" fmla="*/ 67261 h 135"/>
              <a:gd name="T96" fmla="*/ 110063 w 129"/>
              <a:gd name="T97" fmla="*/ 220127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nvGrpSpPr>
          <p:cNvPr id="14" name="Group 25"/>
          <p:cNvGrpSpPr/>
          <p:nvPr/>
        </p:nvGrpSpPr>
        <p:grpSpPr>
          <a:xfrm>
            <a:off x="4375285" y="2798127"/>
            <a:ext cx="481769" cy="474123"/>
            <a:chOff x="1587575" y="2265358"/>
            <a:chExt cx="314468" cy="309477"/>
          </a:xfrm>
          <a:solidFill>
            <a:schemeClr val="bg1"/>
          </a:solidFill>
        </p:grpSpPr>
        <p:sp>
          <p:nvSpPr>
            <p:cNvPr id="1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1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grpSp>
      <p:grpSp>
        <p:nvGrpSpPr>
          <p:cNvPr id="17" name="Group 28"/>
          <p:cNvGrpSpPr/>
          <p:nvPr/>
        </p:nvGrpSpPr>
        <p:grpSpPr>
          <a:xfrm>
            <a:off x="7266577" y="4395428"/>
            <a:ext cx="411680" cy="516183"/>
            <a:chOff x="5106627" y="2260366"/>
            <a:chExt cx="324452" cy="406813"/>
          </a:xfrm>
          <a:solidFill>
            <a:schemeClr val="bg1"/>
          </a:solidFill>
        </p:grpSpPr>
        <p:sp>
          <p:nvSpPr>
            <p:cNvPr id="18"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19"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20"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21"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grpSp>
      <p:grpSp>
        <p:nvGrpSpPr>
          <p:cNvPr id="22" name="Group 33"/>
          <p:cNvGrpSpPr/>
          <p:nvPr/>
        </p:nvGrpSpPr>
        <p:grpSpPr>
          <a:xfrm>
            <a:off x="5775539" y="1876915"/>
            <a:ext cx="572700" cy="645955"/>
            <a:chOff x="5513440" y="1766202"/>
            <a:chExt cx="429274" cy="484183"/>
          </a:xfrm>
          <a:solidFill>
            <a:schemeClr val="bg1"/>
          </a:solidFill>
        </p:grpSpPr>
        <p:sp>
          <p:nvSpPr>
            <p:cNvPr id="23"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24"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25"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微软雅黑"/>
                <a:cs typeface="+mn-cs"/>
              </a:endParaRPr>
            </a:p>
          </p:txBody>
        </p:sp>
      </p:grpSp>
      <p:cxnSp>
        <p:nvCxnSpPr>
          <p:cNvPr id="28" name="直接连接符 27"/>
          <p:cNvCxnSpPr/>
          <p:nvPr/>
        </p:nvCxnSpPr>
        <p:spPr>
          <a:xfrm>
            <a:off x="-1257300" y="762000"/>
            <a:ext cx="5086350" cy="0"/>
          </a:xfrm>
          <a:prstGeom prst="line">
            <a:avLst/>
          </a:prstGeom>
          <a:ln>
            <a:solidFill>
              <a:schemeClr val="bg1"/>
            </a:solidFill>
            <a:tailEnd type="oval" w="lg" len="lg"/>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8343900" y="762000"/>
            <a:ext cx="5086350" cy="0"/>
          </a:xfrm>
          <a:prstGeom prst="line">
            <a:avLst/>
          </a:prstGeom>
          <a:ln>
            <a:solidFill>
              <a:schemeClr val="bg1"/>
            </a:solidFill>
            <a:tailEnd type="oval" w="lg" len="lg"/>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224528" y="500390"/>
            <a:ext cx="3755898" cy="523220"/>
          </a:xfrm>
          <a:prstGeom prst="rect">
            <a:avLst/>
          </a:prstGeom>
          <a:noFill/>
        </p:spPr>
        <p:txBody>
          <a:bodyPr wrap="square" rtlCol="0">
            <a:spAutoFit/>
          </a:bodyPr>
          <a:lstStyle/>
          <a:p>
            <a:pPr lvl="0" algn="ctr">
              <a:defRPr/>
            </a:pPr>
            <a:r>
              <a:rPr lang="zh-CN" altLang="en-US" sz="2800" b="1" dirty="0">
                <a:solidFill>
                  <a:prstClr val="white"/>
                </a:solidFill>
                <a:effectLst>
                  <a:glow rad="228600">
                    <a:srgbClr val="00F2CA">
                      <a:satMod val="175000"/>
                      <a:alpha val="40000"/>
                    </a:srgbClr>
                  </a:glow>
                </a:effectLst>
                <a:latin typeface="微软雅黑" panose="020B0503020204020204" pitchFamily="34" charset="-122"/>
                <a:ea typeface="微软雅黑" panose="020B0503020204020204" pitchFamily="34" charset="-122"/>
              </a:rPr>
              <a:t>产品优势</a:t>
            </a:r>
            <a:endParaRPr kumimoji="0" lang="zh-CN" altLang="en-US" sz="2800" b="1" i="0" u="none" strike="noStrike" kern="1200" cap="none" spc="0" normalizeH="0" baseline="0" noProof="0" dirty="0">
              <a:ln>
                <a:noFill/>
              </a:ln>
              <a:solidFill>
                <a:prstClr val="white"/>
              </a:solidFill>
              <a:effectLst>
                <a:glow rad="228600">
                  <a:srgbClr val="00F2CA">
                    <a:satMod val="175000"/>
                    <a:alpha val="40000"/>
                  </a:srgbClr>
                </a:glow>
              </a:effectLst>
              <a:uLnTx/>
              <a:uFillTx/>
              <a:latin typeface="微软雅黑" panose="020B0503020204020204" pitchFamily="34" charset="-122"/>
              <a:ea typeface="微软雅黑" panose="020B0503020204020204" pitchFamily="34" charset="-122"/>
              <a:cs typeface="+mn-cs"/>
            </a:endParaRPr>
          </a:p>
        </p:txBody>
      </p:sp>
      <p:grpSp>
        <p:nvGrpSpPr>
          <p:cNvPr id="31" name="组 7"/>
          <p:cNvGrpSpPr/>
          <p:nvPr/>
        </p:nvGrpSpPr>
        <p:grpSpPr>
          <a:xfrm>
            <a:off x="5571856" y="3175688"/>
            <a:ext cx="996950" cy="1165225"/>
            <a:chOff x="4333875" y="882650"/>
            <a:chExt cx="996950" cy="1165225"/>
          </a:xfrm>
          <a:solidFill>
            <a:schemeClr val="bg1"/>
          </a:solidFill>
          <a:effectLst>
            <a:glow rad="139700">
              <a:schemeClr val="accent4">
                <a:satMod val="175000"/>
                <a:alpha val="40000"/>
              </a:schemeClr>
            </a:glow>
          </a:effectLst>
        </p:grpSpPr>
        <p:sp>
          <p:nvSpPr>
            <p:cNvPr id="32" name="Freeform 67"/>
            <p:cNvSpPr>
              <a:spLocks/>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3" name="Freeform 68"/>
            <p:cNvSpPr>
              <a:spLocks/>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4" name="Freeform 69"/>
            <p:cNvSpPr>
              <a:spLocks/>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5" name="Freeform 70"/>
            <p:cNvSpPr>
              <a:spLocks/>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6" name="Freeform 71"/>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7" name="Freeform 72"/>
            <p:cNvSpPr>
              <a:spLocks/>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8" name="Freeform 73"/>
            <p:cNvSpPr>
              <a:spLocks/>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39" name="Freeform 74"/>
            <p:cNvSpPr>
              <a:spLocks/>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0" name="Freeform 75"/>
            <p:cNvSpPr>
              <a:spLocks/>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1" name="Freeform 76"/>
            <p:cNvSpPr>
              <a:spLocks/>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2" name="Freeform 77"/>
            <p:cNvSpPr>
              <a:spLocks/>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3" name="Freeform 78"/>
            <p:cNvSpPr>
              <a:spLocks/>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4" name="Freeform 79"/>
            <p:cNvSpPr>
              <a:spLocks/>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sp>
          <p:nvSpPr>
            <p:cNvPr id="45" name="Freeform 80"/>
            <p:cNvSpPr>
              <a:spLocks/>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a:ln>
                  <a:noFill/>
                </a:ln>
                <a:solidFill>
                  <a:prstClr val="black"/>
                </a:solidFill>
                <a:effectLst/>
                <a:uLnTx/>
                <a:uFillTx/>
                <a:latin typeface="Calibri"/>
                <a:ea typeface="微软雅黑"/>
                <a:cs typeface="+mn-cs"/>
              </a:endParaRPr>
            </a:p>
          </p:txBody>
        </p:sp>
      </p:grpSp>
      <p:sp>
        <p:nvSpPr>
          <p:cNvPr id="46" name="TextBox 40"/>
          <p:cNvSpPr txBox="1"/>
          <p:nvPr/>
        </p:nvSpPr>
        <p:spPr>
          <a:xfrm>
            <a:off x="1342114" y="1232450"/>
            <a:ext cx="2452860" cy="789447"/>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基于蓝智</a:t>
            </a:r>
            <a:r>
              <a:rPr lang="en-US" altLang="zh-CN" sz="1200" b="1" dirty="0">
                <a:solidFill>
                  <a:prstClr val="white"/>
                </a:solidFill>
                <a:latin typeface="微软雅黑" panose="020B0503020204020204" pitchFamily="34" charset="-122"/>
                <a:ea typeface="微软雅黑" panose="020B0503020204020204" pitchFamily="34" charset="-122"/>
              </a:rPr>
              <a:t>B43</a:t>
            </a:r>
            <a:r>
              <a:rPr lang="zh-CN" altLang="en-US" sz="1200" b="1" dirty="0">
                <a:solidFill>
                  <a:prstClr val="white"/>
                </a:solidFill>
                <a:latin typeface="微软雅黑" panose="020B0503020204020204" pitchFamily="34" charset="-122"/>
                <a:ea typeface="微软雅黑" panose="020B0503020204020204" pitchFamily="34" charset="-122"/>
              </a:rPr>
              <a:t>底层系统架构，具有完整的患者病历数据库和图像库管理平台，支持自定义二次扩展。</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TextBox 40"/>
          <p:cNvSpPr txBox="1"/>
          <p:nvPr/>
        </p:nvSpPr>
        <p:spPr>
          <a:xfrm>
            <a:off x="849312" y="3213079"/>
            <a:ext cx="2452860" cy="1029513"/>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可以与医院任何第三方软件系统进行无缝数据接口，无论是已有病历图像库还是新建病历图像库都可以完美支持。</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 name="TextBox 40"/>
          <p:cNvSpPr txBox="1"/>
          <p:nvPr/>
        </p:nvSpPr>
        <p:spPr>
          <a:xfrm>
            <a:off x="1342114" y="5097080"/>
            <a:ext cx="2452860" cy="1029513"/>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pPr>
            <a:r>
              <a:rPr lang="zh-CN" altLang="en-US" sz="1200" b="1" dirty="0">
                <a:solidFill>
                  <a:prstClr val="white"/>
                </a:solidFill>
                <a:latin typeface="微软雅黑" panose="020B0503020204020204" pitchFamily="34" charset="-122"/>
                <a:ea typeface="微软雅黑" panose="020B0503020204020204" pitchFamily="34" charset="-122"/>
              </a:rPr>
              <a:t>已经进行</a:t>
            </a:r>
            <a:r>
              <a:rPr lang="en-US" altLang="zh-CN" sz="1200" b="1" dirty="0">
                <a:solidFill>
                  <a:prstClr val="white"/>
                </a:solidFill>
                <a:latin typeface="微软雅黑" panose="020B0503020204020204" pitchFamily="34" charset="-122"/>
                <a:ea typeface="微软雅黑" panose="020B0503020204020204" pitchFamily="34" charset="-122"/>
              </a:rPr>
              <a:t>OCR</a:t>
            </a:r>
            <a:r>
              <a:rPr lang="zh-CN" altLang="en-US" sz="1200" b="1" dirty="0">
                <a:solidFill>
                  <a:prstClr val="white"/>
                </a:solidFill>
                <a:latin typeface="微软雅黑" panose="020B0503020204020204" pitchFamily="34" charset="-122"/>
                <a:ea typeface="微软雅黑" panose="020B0503020204020204" pitchFamily="34" charset="-122"/>
              </a:rPr>
              <a:t>识别的病历，系统默认支持按任何已知的数据项进行组合查询，并支持各种逻辑条件、分组求和、多级排序等功能。</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TextBox 40"/>
          <p:cNvSpPr txBox="1"/>
          <p:nvPr/>
        </p:nvSpPr>
        <p:spPr>
          <a:xfrm>
            <a:off x="8151198" y="1232612"/>
            <a:ext cx="2452860" cy="1006109"/>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使用拍照仪对每一本出院病历进行图像自动抓拍，有效提高了病历在实现无纸化之前的查询、借阅、复印等工作效率。</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0" name="TextBox 40"/>
          <p:cNvSpPr txBox="1"/>
          <p:nvPr/>
        </p:nvSpPr>
        <p:spPr>
          <a:xfrm>
            <a:off x="8712037" y="3162175"/>
            <a:ext cx="2452860" cy="1029513"/>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使用百度云</a:t>
            </a:r>
            <a:r>
              <a:rPr lang="en-US" altLang="zh-CN" sz="1200" b="1" dirty="0">
                <a:solidFill>
                  <a:prstClr val="white"/>
                </a:solidFill>
                <a:latin typeface="微软雅黑" panose="020B0503020204020204" pitchFamily="34" charset="-122"/>
                <a:ea typeface="微软雅黑" panose="020B0503020204020204" pitchFamily="34" charset="-122"/>
              </a:rPr>
              <a:t>OCR</a:t>
            </a:r>
            <a:r>
              <a:rPr lang="zh-CN" altLang="en-US" sz="1200" b="1" dirty="0">
                <a:solidFill>
                  <a:prstClr val="white"/>
                </a:solidFill>
                <a:latin typeface="微软雅黑" panose="020B0503020204020204" pitchFamily="34" charset="-122"/>
                <a:ea typeface="微软雅黑" panose="020B0503020204020204" pitchFamily="34" charset="-122"/>
              </a:rPr>
              <a:t>技术，实现原有病历处理流程中的病历拍照编目工作由计算机程序自动识别并完成。同时支持水印处理等功能。</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1" name="TextBox 40"/>
          <p:cNvSpPr txBox="1"/>
          <p:nvPr/>
        </p:nvSpPr>
        <p:spPr>
          <a:xfrm>
            <a:off x="8151198" y="5097080"/>
            <a:ext cx="2452860" cy="1029513"/>
          </a:xfrm>
          <a:prstGeom prst="rect">
            <a:avLst/>
          </a:prstGeom>
          <a:solidFill>
            <a:schemeClr val="bg1">
              <a:lumMod val="95000"/>
              <a:alpha val="30000"/>
            </a:schemeClr>
          </a:solidFill>
        </p:spPr>
        <p:txBody>
          <a:bodyPr wrap="square" lIns="68580" tIns="34290" rIns="68580" bIns="34290" rtlCol="0">
            <a:spAutoFit/>
          </a:bodyPr>
          <a:lstStyle/>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医护人员无纸化全病历阅览</a:t>
            </a:r>
          </a:p>
          <a:p>
            <a:pPr lvl="0" defTabSz="457200">
              <a:lnSpc>
                <a:spcPct val="130000"/>
              </a:lnSpc>
              <a:defRPr/>
            </a:pPr>
            <a:r>
              <a:rPr lang="zh-CN" altLang="en-US" sz="1200" b="1" dirty="0">
                <a:solidFill>
                  <a:prstClr val="white"/>
                </a:solidFill>
                <a:latin typeface="微软雅黑" panose="020B0503020204020204" pitchFamily="34" charset="-122"/>
                <a:ea typeface="微软雅黑" panose="020B0503020204020204" pitchFamily="34" charset="-122"/>
              </a:rPr>
              <a:t>主要用于医护人员的治疗、查房、会诊、手术麻醉、检验检查、死亡讨论等工作中对病历阅览的要求。</a:t>
            </a:r>
            <a:endParaRPr lang="en-US" altLang="zh-CN" sz="1200"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251455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44714" y="365125"/>
            <a:ext cx="8970885" cy="1325563"/>
          </a:xfrm>
        </p:spPr>
        <p:txBody>
          <a:bodyPr/>
          <a:lstStyle/>
          <a:p>
            <a:r>
              <a:rPr lang="zh-CN" altLang="en-US" dirty="0"/>
              <a:t>市场前景和空间预测</a:t>
            </a: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2297324456"/>
              </p:ext>
            </p:extLst>
          </p:nvPr>
        </p:nvGraphicFramePr>
        <p:xfrm>
          <a:off x="852256" y="1852258"/>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9200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4294967295"/>
          </p:nvPr>
        </p:nvSpPr>
        <p:spPr>
          <a:xfrm>
            <a:off x="3622088" y="665824"/>
            <a:ext cx="7572654" cy="5406501"/>
          </a:xfrm>
        </p:spPr>
        <p:txBody>
          <a:bodyPr>
            <a:normAutofit/>
          </a:bodyPr>
          <a:lstStyle/>
          <a:p>
            <a:r>
              <a:rPr lang="zh-CN" altLang="en-US" dirty="0"/>
              <a:t>姓名：谢锋</a:t>
            </a:r>
          </a:p>
          <a:p>
            <a:r>
              <a:rPr lang="zh-CN" altLang="en-US" dirty="0"/>
              <a:t>公司：哈尔滨蓝智科技有限公司</a:t>
            </a:r>
          </a:p>
          <a:p>
            <a:endParaRPr lang="en-US" altLang="zh-CN" dirty="0"/>
          </a:p>
          <a:p>
            <a:r>
              <a:rPr lang="zh-CN" altLang="en-US" dirty="0"/>
              <a:t>百度云登录账号：</a:t>
            </a:r>
            <a:r>
              <a:rPr lang="en-US" altLang="zh-CN" dirty="0" err="1"/>
              <a:t>xfxxxxxx</a:t>
            </a:r>
            <a:endParaRPr lang="en-US" altLang="zh-CN" dirty="0"/>
          </a:p>
          <a:p>
            <a:r>
              <a:rPr lang="zh-CN" altLang="en-US" dirty="0"/>
              <a:t>百度云用户</a:t>
            </a:r>
            <a:r>
              <a:rPr lang="en-US" altLang="zh-CN" dirty="0"/>
              <a:t>ID</a:t>
            </a:r>
            <a:r>
              <a:rPr lang="zh-CN" altLang="en-US" dirty="0"/>
              <a:t>：</a:t>
            </a:r>
            <a:r>
              <a:rPr lang="en-US" altLang="zh-CN" dirty="0"/>
              <a:t>8e8f4cfe1c474b3a97ceab25ef5998e7</a:t>
            </a:r>
          </a:p>
          <a:p>
            <a:endParaRPr lang="en-US" altLang="zh-CN" dirty="0"/>
          </a:p>
          <a:p>
            <a:r>
              <a:rPr lang="en-US" altLang="zh-CN" dirty="0"/>
              <a:t>CSDN</a:t>
            </a:r>
            <a:r>
              <a:rPr lang="zh-CN" altLang="en-US" dirty="0"/>
              <a:t>用户</a:t>
            </a:r>
            <a:r>
              <a:rPr lang="en-US" altLang="zh-CN" dirty="0"/>
              <a:t>ID</a:t>
            </a:r>
            <a:r>
              <a:rPr lang="zh-CN" altLang="en-US" dirty="0"/>
              <a:t>：</a:t>
            </a:r>
            <a:r>
              <a:rPr lang="en-US" altLang="zh-CN" dirty="0" err="1"/>
              <a:t>xfxxx</a:t>
            </a:r>
            <a:endParaRPr lang="en-US" altLang="zh-CN" dirty="0"/>
          </a:p>
          <a:p>
            <a:r>
              <a:rPr lang="zh-CN" altLang="en-US" dirty="0"/>
              <a:t>邮箱：</a:t>
            </a:r>
            <a:r>
              <a:rPr lang="en-US" altLang="zh-CN" dirty="0">
                <a:hlinkClick r:id="rId2"/>
              </a:rPr>
              <a:t>xfxxx@126.com</a:t>
            </a:r>
            <a:endParaRPr lang="en-US" altLang="zh-CN" dirty="0"/>
          </a:p>
          <a:p>
            <a:r>
              <a:rPr lang="zh-CN" altLang="en-US" dirty="0"/>
              <a:t>手机：</a:t>
            </a:r>
            <a:r>
              <a:rPr lang="en-US" altLang="zh-CN" dirty="0"/>
              <a:t>189 456 56 456</a:t>
            </a:r>
          </a:p>
        </p:txBody>
      </p:sp>
      <p:sp>
        <p:nvSpPr>
          <p:cNvPr id="4" name="标题 1"/>
          <p:cNvSpPr txBox="1">
            <a:spLocks/>
          </p:cNvSpPr>
          <p:nvPr/>
        </p:nvSpPr>
        <p:spPr>
          <a:xfrm>
            <a:off x="1127467" y="933295"/>
            <a:ext cx="861133" cy="51390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bg1"/>
                </a:solidFill>
              </a:rPr>
              <a:t>参赛信息</a:t>
            </a:r>
          </a:p>
        </p:txBody>
      </p:sp>
    </p:spTree>
    <p:extLst>
      <p:ext uri="{BB962C8B-B14F-4D97-AF65-F5344CB8AC3E}">
        <p14:creationId xmlns:p14="http://schemas.microsoft.com/office/powerpoint/2010/main" val="324810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down)">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7187" y="2083707"/>
            <a:ext cx="3788228" cy="1862048"/>
          </a:xfrm>
          <a:prstGeom prst="rect">
            <a:avLst/>
          </a:prstGeom>
          <a:noFill/>
        </p:spPr>
        <p:txBody>
          <a:bodyPr wrap="square" rtlCol="0">
            <a:spAutoFit/>
          </a:bodyPr>
          <a:lstStyle/>
          <a:p>
            <a:r>
              <a:rPr lang="en-US" altLang="zh-CN" sz="11500" b="1" dirty="0">
                <a:solidFill>
                  <a:schemeClr val="bg1"/>
                </a:solidFill>
              </a:rPr>
              <a:t>2016</a:t>
            </a:r>
            <a:endParaRPr lang="zh-CN" altLang="en-US" sz="11500" b="1" dirty="0">
              <a:solidFill>
                <a:schemeClr val="bg1"/>
              </a:solidFill>
            </a:endParaRPr>
          </a:p>
        </p:txBody>
      </p:sp>
      <p:cxnSp>
        <p:nvCxnSpPr>
          <p:cNvPr id="3" name="直接连接符 2"/>
          <p:cNvCxnSpPr/>
          <p:nvPr/>
        </p:nvCxnSpPr>
        <p:spPr>
          <a:xfrm>
            <a:off x="5626103" y="2446564"/>
            <a:ext cx="0" cy="17972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945415" y="2502322"/>
            <a:ext cx="2337499" cy="1569660"/>
          </a:xfrm>
          <a:prstGeom prst="rect">
            <a:avLst/>
          </a:prstGeom>
        </p:spPr>
        <p:txBody>
          <a:bodyPr wrap="none">
            <a:spAutoFit/>
          </a:bodyPr>
          <a:lstStyle/>
          <a:p>
            <a:r>
              <a:rPr kumimoji="1" lang="en-US" altLang="zh-CN" sz="4800" dirty="0">
                <a:solidFill>
                  <a:schemeClr val="bg1"/>
                </a:solidFill>
                <a:latin typeface="微软雅黑" panose="020B0503020204020204" pitchFamily="34" charset="-122"/>
                <a:ea typeface="微软雅黑" panose="020B0503020204020204" pitchFamily="34" charset="-122"/>
              </a:rPr>
              <a:t>THANK</a:t>
            </a:r>
          </a:p>
          <a:p>
            <a:r>
              <a:rPr kumimoji="1" lang="en-US" altLang="zh-CN" sz="4800" dirty="0">
                <a:solidFill>
                  <a:schemeClr val="bg1"/>
                </a:solidFill>
                <a:latin typeface="微软雅黑" panose="020B0503020204020204" pitchFamily="34" charset="-122"/>
                <a:ea typeface="微软雅黑" panose="020B0503020204020204" pitchFamily="34" charset="-122"/>
              </a:rPr>
              <a:t>YOU!</a:t>
            </a:r>
            <a:endParaRPr kumimoji="1"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219331" y="3556437"/>
            <a:ext cx="3149606" cy="4524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30000"/>
              </a:lnSpc>
              <a:defRPr/>
            </a:pPr>
            <a:r>
              <a:rPr lang="zh-CN" altLang="en-US" sz="2000" dirty="0">
                <a:solidFill>
                  <a:schemeClr val="bg1"/>
                </a:solidFill>
                <a:latin typeface="微软雅黑" panose="020B0503020204020204" pitchFamily="34" charset="-122"/>
                <a:ea typeface="微软雅黑" panose="020B0503020204020204" pitchFamily="34" charset="-122"/>
              </a:rPr>
              <a:t>哈尔滨蓝智科技有限公司</a:t>
            </a:r>
          </a:p>
        </p:txBody>
      </p:sp>
    </p:spTree>
    <p:extLst>
      <p:ext uri="{BB962C8B-B14F-4D97-AF65-F5344CB8AC3E}">
        <p14:creationId xmlns:p14="http://schemas.microsoft.com/office/powerpoint/2010/main" val="97869181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28">
      <a:dk1>
        <a:sysClr val="windowText" lastClr="000000"/>
      </a:dk1>
      <a:lt1>
        <a:sysClr val="window" lastClr="FFFFFF"/>
      </a:lt1>
      <a:dk2>
        <a:srgbClr val="44546A"/>
      </a:dk2>
      <a:lt2>
        <a:srgbClr val="E7E6E6"/>
      </a:lt2>
      <a:accent1>
        <a:srgbClr val="44546A"/>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610</Words>
  <Application>Microsoft Office PowerPoint</Application>
  <PresentationFormat>宽屏</PresentationFormat>
  <Paragraphs>60</Paragraphs>
  <Slides>9</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9</vt:i4>
      </vt:variant>
    </vt:vector>
  </HeadingPairs>
  <TitlesOfParts>
    <vt:vector size="18" baseType="lpstr">
      <vt:lpstr>等线</vt:lpstr>
      <vt:lpstr>宋体</vt:lpstr>
      <vt:lpstr>微软雅黑</vt:lpstr>
      <vt:lpstr>Arial</vt:lpstr>
      <vt:lpstr>Calibri</vt:lpstr>
      <vt:lpstr>Calibri Light</vt:lpstr>
      <vt:lpstr>Segoe UI Light</vt:lpstr>
      <vt:lpstr>Office 主题</vt:lpstr>
      <vt:lpstr>自定义设计方案</vt:lpstr>
      <vt:lpstr>PowerPoint 演示文稿</vt:lpstr>
      <vt:lpstr>PowerPoint 演示文稿</vt:lpstr>
      <vt:lpstr>总体功能架构</vt:lpstr>
      <vt:lpstr>主界面展示</vt:lpstr>
      <vt:lpstr>PowerPoint 演示文稿</vt:lpstr>
      <vt:lpstr>PowerPoint 演示文稿</vt:lpstr>
      <vt:lpstr>市场前景和空间预测</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病历无纸化解决方案</dc:title>
  <dc:creator>F X</dc:creator>
  <cp:lastModifiedBy>F X</cp:lastModifiedBy>
  <cp:revision>53</cp:revision>
  <dcterms:created xsi:type="dcterms:W3CDTF">2016-03-31T09:38:29Z</dcterms:created>
  <dcterms:modified xsi:type="dcterms:W3CDTF">2016-11-21T04:13:23Z</dcterms:modified>
</cp:coreProperties>
</file>